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29"/>
  </p:notesMasterIdLst>
  <p:sldIdLst>
    <p:sldId id="290" r:id="rId3"/>
    <p:sldId id="419" r:id="rId4"/>
    <p:sldId id="420" r:id="rId5"/>
    <p:sldId id="421" r:id="rId6"/>
    <p:sldId id="422" r:id="rId7"/>
    <p:sldId id="4058" r:id="rId8"/>
    <p:sldId id="4059" r:id="rId9"/>
    <p:sldId id="366" r:id="rId10"/>
    <p:sldId id="4069" r:id="rId11"/>
    <p:sldId id="375" r:id="rId12"/>
    <p:sldId id="4068" r:id="rId13"/>
    <p:sldId id="4067" r:id="rId14"/>
    <p:sldId id="4060" r:id="rId15"/>
    <p:sldId id="4055" r:id="rId16"/>
    <p:sldId id="4064" r:id="rId17"/>
    <p:sldId id="4065" r:id="rId18"/>
    <p:sldId id="4071" r:id="rId19"/>
    <p:sldId id="4070" r:id="rId20"/>
    <p:sldId id="4052" r:id="rId21"/>
    <p:sldId id="4056" r:id="rId22"/>
    <p:sldId id="4066" r:id="rId23"/>
    <p:sldId id="4072" r:id="rId24"/>
    <p:sldId id="4073" r:id="rId25"/>
    <p:sldId id="4074" r:id="rId26"/>
    <p:sldId id="430" r:id="rId27"/>
    <p:sldId id="368" r:id="rId28"/>
  </p:sldIdLst>
  <p:sldSz cx="10515600" cy="6858000"/>
  <p:notesSz cx="6858000" cy="9144000"/>
  <p:defaultTextStyle>
    <a:defPPr>
      <a:defRPr lang="en-US"/>
    </a:defPPr>
    <a:lvl1pPr marL="0" algn="l" defTabSz="914143" rtl="0" eaLnBrk="1" latinLnBrk="0" hangingPunct="1">
      <a:defRPr sz="1800" kern="1200">
        <a:solidFill>
          <a:schemeClr val="tx1"/>
        </a:solidFill>
        <a:latin typeface="+mn-lt"/>
        <a:ea typeface="+mn-ea"/>
        <a:cs typeface="+mn-cs"/>
      </a:defRPr>
    </a:lvl1pPr>
    <a:lvl2pPr marL="457071"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3" algn="l" defTabSz="914143" rtl="0" eaLnBrk="1" latinLnBrk="0" hangingPunct="1">
      <a:defRPr sz="1800" kern="1200">
        <a:solidFill>
          <a:schemeClr val="tx1"/>
        </a:solidFill>
        <a:latin typeface="+mn-lt"/>
        <a:ea typeface="+mn-ea"/>
        <a:cs typeface="+mn-cs"/>
      </a:defRPr>
    </a:lvl4pPr>
    <a:lvl5pPr marL="1828287" algn="l" defTabSz="914143" rtl="0" eaLnBrk="1" latinLnBrk="0" hangingPunct="1">
      <a:defRPr sz="1800" kern="1200">
        <a:solidFill>
          <a:schemeClr val="tx1"/>
        </a:solidFill>
        <a:latin typeface="+mn-lt"/>
        <a:ea typeface="+mn-ea"/>
        <a:cs typeface="+mn-cs"/>
      </a:defRPr>
    </a:lvl5pPr>
    <a:lvl6pPr marL="2285360" algn="l" defTabSz="914143" rtl="0" eaLnBrk="1" latinLnBrk="0" hangingPunct="1">
      <a:defRPr sz="1800" kern="1200">
        <a:solidFill>
          <a:schemeClr val="tx1"/>
        </a:solidFill>
        <a:latin typeface="+mn-lt"/>
        <a:ea typeface="+mn-ea"/>
        <a:cs typeface="+mn-cs"/>
      </a:defRPr>
    </a:lvl6pPr>
    <a:lvl7pPr marL="2742431" algn="l" defTabSz="914143" rtl="0" eaLnBrk="1" latinLnBrk="0" hangingPunct="1">
      <a:defRPr sz="1800" kern="1200">
        <a:solidFill>
          <a:schemeClr val="tx1"/>
        </a:solidFill>
        <a:latin typeface="+mn-lt"/>
        <a:ea typeface="+mn-ea"/>
        <a:cs typeface="+mn-cs"/>
      </a:defRPr>
    </a:lvl7pPr>
    <a:lvl8pPr marL="3199503" algn="l" defTabSz="914143" rtl="0" eaLnBrk="1" latinLnBrk="0" hangingPunct="1">
      <a:defRPr sz="1800" kern="1200">
        <a:solidFill>
          <a:schemeClr val="tx1"/>
        </a:solidFill>
        <a:latin typeface="+mn-lt"/>
        <a:ea typeface="+mn-ea"/>
        <a:cs typeface="+mn-cs"/>
      </a:defRPr>
    </a:lvl8pPr>
    <a:lvl9pPr marL="3656574" algn="l" defTabSz="9141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7984" autoAdjust="0"/>
  </p:normalViewPr>
  <p:slideViewPr>
    <p:cSldViewPr>
      <p:cViewPr>
        <p:scale>
          <a:sx n="67" d="100"/>
          <a:sy n="67" d="100"/>
        </p:scale>
        <p:origin x="972" y="44"/>
      </p:cViewPr>
      <p:guideLst>
        <p:guide orient="horz" pos="2160"/>
        <p:guide pos="3312"/>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image" Target="../media/image11.jpeg"/><Relationship Id="rId6" Type="http://schemas.openxmlformats.org/officeDocument/2006/relationships/image" Target="../media/image12.jpeg"/><Relationship Id="rId5" Type="http://schemas.openxmlformats.org/officeDocument/2006/relationships/image" Target="../media/image15.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44CEA-05DF-4690-8920-5F9E716CBC88}"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IN"/>
        </a:p>
      </dgm:t>
    </dgm:pt>
    <dgm:pt modelId="{8EA3B853-CC9D-403C-92C0-F86F3570AE54}">
      <dgm:prSet phldrT="[Text]" custT="1"/>
      <dgm:spPr/>
      <dgm:t>
        <a:bodyPr/>
        <a:lstStyle/>
        <a:p>
          <a:r>
            <a:rPr lang="en-IN" sz="1600" dirty="0">
              <a:latin typeface="Cambria" panose="02040503050406030204" pitchFamily="18" charset="0"/>
              <a:ea typeface="Cambria" panose="02040503050406030204" pitchFamily="18" charset="0"/>
            </a:rPr>
            <a:t>1</a:t>
          </a:r>
        </a:p>
      </dgm:t>
    </dgm:pt>
    <dgm:pt modelId="{66E403E3-7152-48C4-89BF-C342657BC01B}" type="parTrans" cxnId="{D066E2A9-C1EA-4709-96B9-310F058B87F3}">
      <dgm:prSet/>
      <dgm:spPr/>
      <dgm:t>
        <a:bodyPr/>
        <a:lstStyle/>
        <a:p>
          <a:endParaRPr lang="en-IN"/>
        </a:p>
      </dgm:t>
    </dgm:pt>
    <dgm:pt modelId="{D9963682-4182-43C1-9567-290FCC4E1A7B}" type="sibTrans" cxnId="{D066E2A9-C1EA-4709-96B9-310F058B87F3}">
      <dgm:prSet/>
      <dgm:spPr/>
      <dgm:t>
        <a:bodyPr/>
        <a:lstStyle/>
        <a:p>
          <a:endParaRPr lang="en-IN"/>
        </a:p>
      </dgm:t>
    </dgm:pt>
    <dgm:pt modelId="{B9A51714-FD48-4733-86AE-BD9925578D65}">
      <dgm:prSet phldrT="[Text]" custT="1"/>
      <dgm:spPr/>
      <dgm:t>
        <a:bodyPr/>
        <a:lstStyle/>
        <a:p>
          <a:r>
            <a:rPr lang="en-IN" sz="1600" dirty="0">
              <a:latin typeface="Cambria" panose="02040503050406030204" pitchFamily="18" charset="0"/>
              <a:ea typeface="Cambria" panose="02040503050406030204" pitchFamily="18" charset="0"/>
            </a:rPr>
            <a:t>2</a:t>
          </a:r>
        </a:p>
      </dgm:t>
    </dgm:pt>
    <dgm:pt modelId="{4F62D503-13CD-4252-91F3-525C50ED1B08}" type="parTrans" cxnId="{811CD35E-FD37-4CE5-8E6B-33DC2836AE8F}">
      <dgm:prSet/>
      <dgm:spPr/>
      <dgm:t>
        <a:bodyPr/>
        <a:lstStyle/>
        <a:p>
          <a:endParaRPr lang="en-IN"/>
        </a:p>
      </dgm:t>
    </dgm:pt>
    <dgm:pt modelId="{AF89FA9E-A4AE-422D-9C47-2E7D6C67E998}" type="sibTrans" cxnId="{811CD35E-FD37-4CE5-8E6B-33DC2836AE8F}">
      <dgm:prSet/>
      <dgm:spPr/>
      <dgm:t>
        <a:bodyPr/>
        <a:lstStyle/>
        <a:p>
          <a:endParaRPr lang="en-IN"/>
        </a:p>
      </dgm:t>
    </dgm:pt>
    <dgm:pt modelId="{D79E8B50-0B89-4851-8064-01E4121AAECF}">
      <dgm:prSet phldrT="[Text]" custT="1"/>
      <dgm:spPr/>
      <dgm:t>
        <a:bodyPr/>
        <a:lstStyle/>
        <a:p>
          <a:pPr>
            <a:buFontTx/>
            <a:buNone/>
          </a:pPr>
          <a:r>
            <a:rPr lang="en-IN" sz="2400" dirty="0">
              <a:latin typeface="Cambria" panose="02040503050406030204" pitchFamily="18" charset="0"/>
              <a:ea typeface="Cambria" panose="02040503050406030204" pitchFamily="18" charset="0"/>
            </a:rPr>
            <a:t>Proposed Change in budget on GST audit</a:t>
          </a:r>
        </a:p>
      </dgm:t>
    </dgm:pt>
    <dgm:pt modelId="{2EB937F8-17FA-4FC4-813D-4C0BB3E60F31}" type="parTrans" cxnId="{0F439F12-7B08-4C04-ABBD-6B93EFA8FB8C}">
      <dgm:prSet/>
      <dgm:spPr/>
      <dgm:t>
        <a:bodyPr/>
        <a:lstStyle/>
        <a:p>
          <a:endParaRPr lang="en-IN"/>
        </a:p>
      </dgm:t>
    </dgm:pt>
    <dgm:pt modelId="{9E947244-7C28-4930-8899-A8C892A28C2C}" type="sibTrans" cxnId="{0F439F12-7B08-4C04-ABBD-6B93EFA8FB8C}">
      <dgm:prSet/>
      <dgm:spPr/>
      <dgm:t>
        <a:bodyPr/>
        <a:lstStyle/>
        <a:p>
          <a:endParaRPr lang="en-IN"/>
        </a:p>
      </dgm:t>
    </dgm:pt>
    <dgm:pt modelId="{E4CF3376-BCF7-42F8-B3D5-A922814F919B}">
      <dgm:prSet phldrT="[Text]" custT="1"/>
      <dgm:spPr/>
      <dgm:t>
        <a:bodyPr/>
        <a:lstStyle/>
        <a:p>
          <a:r>
            <a:rPr lang="en-IN" sz="1600" dirty="0">
              <a:latin typeface="Cambria" panose="02040503050406030204" pitchFamily="18" charset="0"/>
              <a:ea typeface="Cambria" panose="02040503050406030204" pitchFamily="18" charset="0"/>
            </a:rPr>
            <a:t>3</a:t>
          </a:r>
        </a:p>
      </dgm:t>
    </dgm:pt>
    <dgm:pt modelId="{C1B77FEB-063A-4347-B105-6058FEBF785C}" type="parTrans" cxnId="{E88DA018-7D91-4F48-9E36-B61D73F1A4F3}">
      <dgm:prSet/>
      <dgm:spPr/>
      <dgm:t>
        <a:bodyPr/>
        <a:lstStyle/>
        <a:p>
          <a:endParaRPr lang="en-IN"/>
        </a:p>
      </dgm:t>
    </dgm:pt>
    <dgm:pt modelId="{DF9961B5-1ED2-4EAD-9B0B-68363AB9DA27}" type="sibTrans" cxnId="{E88DA018-7D91-4F48-9E36-B61D73F1A4F3}">
      <dgm:prSet/>
      <dgm:spPr/>
      <dgm:t>
        <a:bodyPr/>
        <a:lstStyle/>
        <a:p>
          <a:endParaRPr lang="en-IN"/>
        </a:p>
      </dgm:t>
    </dgm:pt>
    <dgm:pt modelId="{0B924733-0EFF-4A53-9435-9CA9DFC49568}">
      <dgm:prSet phldrT="[Text]" custT="1"/>
      <dgm:spPr/>
      <dgm:t>
        <a:bodyPr/>
        <a:lstStyle/>
        <a:p>
          <a:pPr>
            <a:buFontTx/>
            <a:buNone/>
          </a:pPr>
          <a:r>
            <a:rPr lang="en-IN" sz="2400" dirty="0">
              <a:latin typeface="Cambria" panose="02040503050406030204" pitchFamily="18" charset="0"/>
              <a:ea typeface="Cambria" panose="02040503050406030204" pitchFamily="18" charset="0"/>
            </a:rPr>
            <a:t>Reasoning for this proposed change</a:t>
          </a:r>
        </a:p>
      </dgm:t>
    </dgm:pt>
    <dgm:pt modelId="{6011FEC2-FF39-4FDA-BCCC-3794D37AAD3A}" type="parTrans" cxnId="{DD8F00A3-9CFC-4AA0-A327-929A2B3A8621}">
      <dgm:prSet/>
      <dgm:spPr/>
      <dgm:t>
        <a:bodyPr/>
        <a:lstStyle/>
        <a:p>
          <a:endParaRPr lang="en-IN"/>
        </a:p>
      </dgm:t>
    </dgm:pt>
    <dgm:pt modelId="{D364EAC1-890E-4557-9EDB-64836C6EA3A6}" type="sibTrans" cxnId="{DD8F00A3-9CFC-4AA0-A327-929A2B3A8621}">
      <dgm:prSet/>
      <dgm:spPr/>
      <dgm:t>
        <a:bodyPr/>
        <a:lstStyle/>
        <a:p>
          <a:endParaRPr lang="en-IN"/>
        </a:p>
      </dgm:t>
    </dgm:pt>
    <dgm:pt modelId="{7345BFF4-53EF-436A-9C53-02FEB7356E40}">
      <dgm:prSet phldrT="[Text]" custT="1"/>
      <dgm:spPr/>
      <dgm:t>
        <a:bodyPr/>
        <a:lstStyle/>
        <a:p>
          <a:r>
            <a:rPr lang="en-IN" sz="1600" dirty="0">
              <a:latin typeface="Cambria" panose="02040503050406030204" pitchFamily="18" charset="0"/>
              <a:ea typeface="Cambria" panose="02040503050406030204" pitchFamily="18" charset="0"/>
            </a:rPr>
            <a:t>5</a:t>
          </a:r>
        </a:p>
      </dgm:t>
    </dgm:pt>
    <dgm:pt modelId="{7EC80A51-E7F1-4A93-BB06-214EE81DE962}" type="parTrans" cxnId="{49A5DB4B-6B52-48ED-A725-B748A51E4CEF}">
      <dgm:prSet/>
      <dgm:spPr/>
      <dgm:t>
        <a:bodyPr/>
        <a:lstStyle/>
        <a:p>
          <a:endParaRPr lang="en-IN"/>
        </a:p>
      </dgm:t>
    </dgm:pt>
    <dgm:pt modelId="{1E6F533C-18ED-4BE1-93F1-583A6B02A20D}" type="sibTrans" cxnId="{49A5DB4B-6B52-48ED-A725-B748A51E4CEF}">
      <dgm:prSet/>
      <dgm:spPr/>
      <dgm:t>
        <a:bodyPr/>
        <a:lstStyle/>
        <a:p>
          <a:endParaRPr lang="en-IN"/>
        </a:p>
      </dgm:t>
    </dgm:pt>
    <dgm:pt modelId="{9E48BE63-ECE9-41A9-A508-00D5EE8A2149}">
      <dgm:prSet phldrT="[Text]" custT="1"/>
      <dgm:spPr/>
      <dgm:t>
        <a:bodyPr/>
        <a:lstStyle/>
        <a:p>
          <a:r>
            <a:rPr lang="en-IN" sz="1600" dirty="0">
              <a:latin typeface="Cambria" panose="02040503050406030204" pitchFamily="18" charset="0"/>
              <a:ea typeface="Cambria" panose="02040503050406030204" pitchFamily="18" charset="0"/>
            </a:rPr>
            <a:t>4</a:t>
          </a:r>
        </a:p>
      </dgm:t>
    </dgm:pt>
    <dgm:pt modelId="{583703E4-0DCC-43F7-8A2F-C44CC1F4B3A5}" type="parTrans" cxnId="{38396C0B-9B99-4D43-9609-F3911BCFB457}">
      <dgm:prSet/>
      <dgm:spPr/>
      <dgm:t>
        <a:bodyPr/>
        <a:lstStyle/>
        <a:p>
          <a:endParaRPr lang="en-IN"/>
        </a:p>
      </dgm:t>
    </dgm:pt>
    <dgm:pt modelId="{82F50B8D-7250-4BF5-B705-66BE08952413}" type="sibTrans" cxnId="{38396C0B-9B99-4D43-9609-F3911BCFB457}">
      <dgm:prSet/>
      <dgm:spPr/>
      <dgm:t>
        <a:bodyPr/>
        <a:lstStyle/>
        <a:p>
          <a:endParaRPr lang="en-IN"/>
        </a:p>
      </dgm:t>
    </dgm:pt>
    <dgm:pt modelId="{AB65A5E8-A37A-47A7-B187-D2328BE5489A}">
      <dgm:prSet custT="1"/>
      <dgm:spPr/>
      <dgm:t>
        <a:bodyPr/>
        <a:lstStyle/>
        <a:p>
          <a:pPr>
            <a:buFontTx/>
            <a:buNone/>
          </a:pPr>
          <a:r>
            <a:rPr lang="en-IN" sz="2400" dirty="0">
              <a:latin typeface="Cambria" panose="02040503050406030204" pitchFamily="18" charset="0"/>
              <a:ea typeface="Cambria" panose="02040503050406030204" pitchFamily="18" charset="0"/>
            </a:rPr>
            <a:t>Abolition of GST audit Boon or Bane ?</a:t>
          </a:r>
        </a:p>
      </dgm:t>
    </dgm:pt>
    <dgm:pt modelId="{DDCB298B-BAE4-4BDB-B060-7D1213837E6D}" type="parTrans" cxnId="{FB97CD22-2D26-4261-B276-5C7FFD0507D0}">
      <dgm:prSet/>
      <dgm:spPr/>
      <dgm:t>
        <a:bodyPr/>
        <a:lstStyle/>
        <a:p>
          <a:endParaRPr lang="en-IN"/>
        </a:p>
      </dgm:t>
    </dgm:pt>
    <dgm:pt modelId="{38C2907D-3FD7-4051-A5BE-7E8A37D18E96}" type="sibTrans" cxnId="{FB97CD22-2D26-4261-B276-5C7FFD0507D0}">
      <dgm:prSet/>
      <dgm:spPr/>
      <dgm:t>
        <a:bodyPr/>
        <a:lstStyle/>
        <a:p>
          <a:endParaRPr lang="en-IN"/>
        </a:p>
      </dgm:t>
    </dgm:pt>
    <dgm:pt modelId="{4866F8F2-D161-4DFA-B009-0F607DB7DB2B}">
      <dgm:prSet phldrT="[Text]" custT="1"/>
      <dgm:spPr/>
      <dgm:t>
        <a:bodyPr/>
        <a:lstStyle/>
        <a:p>
          <a:r>
            <a:rPr lang="en-IN" sz="1600" dirty="0">
              <a:latin typeface="Cambria" panose="02040503050406030204" pitchFamily="18" charset="0"/>
              <a:ea typeface="Cambria" panose="02040503050406030204" pitchFamily="18" charset="0"/>
            </a:rPr>
            <a:t>7</a:t>
          </a:r>
        </a:p>
      </dgm:t>
    </dgm:pt>
    <dgm:pt modelId="{FE5F12A7-7062-4702-A699-405EB5665808}" type="parTrans" cxnId="{839D4909-CD6C-4745-9BC9-BC8116B25A94}">
      <dgm:prSet/>
      <dgm:spPr/>
      <dgm:t>
        <a:bodyPr/>
        <a:lstStyle/>
        <a:p>
          <a:endParaRPr lang="en-IN"/>
        </a:p>
      </dgm:t>
    </dgm:pt>
    <dgm:pt modelId="{FE052B2C-DAA7-4C07-8D08-61D4EF0B4994}" type="sibTrans" cxnId="{839D4909-CD6C-4745-9BC9-BC8116B25A94}">
      <dgm:prSet/>
      <dgm:spPr/>
      <dgm:t>
        <a:bodyPr/>
        <a:lstStyle/>
        <a:p>
          <a:endParaRPr lang="en-IN"/>
        </a:p>
      </dgm:t>
    </dgm:pt>
    <dgm:pt modelId="{5718C104-C16B-4A66-A06F-E44F94ED2F99}">
      <dgm:prSet phldrT="[Text]" custT="1"/>
      <dgm:spPr/>
      <dgm:t>
        <a:bodyPr/>
        <a:lstStyle/>
        <a:p>
          <a:r>
            <a:rPr lang="en-IN" sz="1600" dirty="0">
              <a:latin typeface="Cambria" panose="02040503050406030204" pitchFamily="18" charset="0"/>
              <a:ea typeface="Cambria" panose="02040503050406030204" pitchFamily="18" charset="0"/>
            </a:rPr>
            <a:t>6</a:t>
          </a:r>
        </a:p>
      </dgm:t>
    </dgm:pt>
    <dgm:pt modelId="{E8CDB47B-2CBE-460C-83A6-C1E7BA7C2902}" type="parTrans" cxnId="{1176276D-DF30-498C-B993-4171E0AAEA5E}">
      <dgm:prSet/>
      <dgm:spPr/>
      <dgm:t>
        <a:bodyPr/>
        <a:lstStyle/>
        <a:p>
          <a:endParaRPr lang="en-IN"/>
        </a:p>
      </dgm:t>
    </dgm:pt>
    <dgm:pt modelId="{4EC58496-F6C4-4294-8AA7-DA2F977F71F0}" type="sibTrans" cxnId="{1176276D-DF30-498C-B993-4171E0AAEA5E}">
      <dgm:prSet/>
      <dgm:spPr/>
      <dgm:t>
        <a:bodyPr/>
        <a:lstStyle/>
        <a:p>
          <a:endParaRPr lang="en-IN"/>
        </a:p>
      </dgm:t>
    </dgm:pt>
    <dgm:pt modelId="{D6BE4D49-8ADC-4122-92B5-429DA547F7D5}">
      <dgm:prSet custT="1"/>
      <dgm:spPr/>
      <dgm:t>
        <a:bodyPr/>
        <a:lstStyle/>
        <a:p>
          <a:pPr>
            <a:buFontTx/>
            <a:buNone/>
          </a:pPr>
          <a:r>
            <a:rPr lang="en-IN" sz="2400" dirty="0">
              <a:latin typeface="Cambria" panose="02040503050406030204" pitchFamily="18" charset="0"/>
              <a:ea typeface="Cambria" panose="02040503050406030204" pitchFamily="18" charset="0"/>
            </a:rPr>
            <a:t>Possible additions in GSTR9</a:t>
          </a:r>
        </a:p>
      </dgm:t>
    </dgm:pt>
    <dgm:pt modelId="{C5CEE2D7-F792-40B1-800F-A6B7575200A1}" type="parTrans" cxnId="{FD3B002D-14FD-4ABA-A8A6-F33A04FC9143}">
      <dgm:prSet/>
      <dgm:spPr/>
      <dgm:t>
        <a:bodyPr/>
        <a:lstStyle/>
        <a:p>
          <a:endParaRPr lang="en-IN"/>
        </a:p>
      </dgm:t>
    </dgm:pt>
    <dgm:pt modelId="{CFCA25D5-D57F-48AA-9ED8-06E054BED3F7}" type="sibTrans" cxnId="{FD3B002D-14FD-4ABA-A8A6-F33A04FC9143}">
      <dgm:prSet/>
      <dgm:spPr/>
      <dgm:t>
        <a:bodyPr/>
        <a:lstStyle/>
        <a:p>
          <a:endParaRPr lang="en-IN"/>
        </a:p>
      </dgm:t>
    </dgm:pt>
    <dgm:pt modelId="{C0678973-19BD-4A42-9D2F-130A75C40EA6}">
      <dgm:prSet custT="1"/>
      <dgm:spPr/>
      <dgm:t>
        <a:bodyPr/>
        <a:lstStyle/>
        <a:p>
          <a:pPr>
            <a:buFontTx/>
            <a:buNone/>
          </a:pPr>
          <a:r>
            <a:rPr lang="en-IN" sz="2400" dirty="0">
              <a:latin typeface="Cambria" panose="02040503050406030204" pitchFamily="18" charset="0"/>
              <a:ea typeface="Cambria" panose="02040503050406030204" pitchFamily="18" charset="0"/>
            </a:rPr>
            <a:t>Harsh measures proposed in GST law recently</a:t>
          </a:r>
        </a:p>
      </dgm:t>
    </dgm:pt>
    <dgm:pt modelId="{8657C0FD-F98D-4A27-9241-3E9E0098CCD1}" type="parTrans" cxnId="{3BD1B775-9E9C-4F49-9490-B157E299AC6B}">
      <dgm:prSet/>
      <dgm:spPr/>
      <dgm:t>
        <a:bodyPr/>
        <a:lstStyle/>
        <a:p>
          <a:endParaRPr lang="en-IN"/>
        </a:p>
      </dgm:t>
    </dgm:pt>
    <dgm:pt modelId="{786D810F-8531-4D06-BA32-BB31C556DDCF}" type="sibTrans" cxnId="{3BD1B775-9E9C-4F49-9490-B157E299AC6B}">
      <dgm:prSet/>
      <dgm:spPr/>
      <dgm:t>
        <a:bodyPr/>
        <a:lstStyle/>
        <a:p>
          <a:endParaRPr lang="en-IN"/>
        </a:p>
      </dgm:t>
    </dgm:pt>
    <dgm:pt modelId="{DACE4CAE-A76D-4392-8C2A-8F8E2440E7A7}">
      <dgm:prSet phldrT="[Text]" custT="1"/>
      <dgm:spPr/>
      <dgm:t>
        <a:bodyPr/>
        <a:lstStyle/>
        <a:p>
          <a:r>
            <a:rPr lang="en-IN" sz="1600" dirty="0">
              <a:latin typeface="Cambria" panose="02040503050406030204" pitchFamily="18" charset="0"/>
              <a:ea typeface="Cambria" panose="02040503050406030204" pitchFamily="18" charset="0"/>
            </a:rPr>
            <a:t>8</a:t>
          </a:r>
        </a:p>
      </dgm:t>
    </dgm:pt>
    <dgm:pt modelId="{785EFAB1-711C-457D-B1C1-88EC26C954D6}" type="parTrans" cxnId="{C8275274-53C7-49FE-BA42-5BA7BB4D6B1E}">
      <dgm:prSet/>
      <dgm:spPr/>
      <dgm:t>
        <a:bodyPr/>
        <a:lstStyle/>
        <a:p>
          <a:endParaRPr lang="en-IN"/>
        </a:p>
      </dgm:t>
    </dgm:pt>
    <dgm:pt modelId="{97B2B6FC-2883-4FD5-A154-90A79E34F50B}" type="sibTrans" cxnId="{C8275274-53C7-49FE-BA42-5BA7BB4D6B1E}">
      <dgm:prSet/>
      <dgm:spPr/>
      <dgm:t>
        <a:bodyPr/>
        <a:lstStyle/>
        <a:p>
          <a:endParaRPr lang="en-IN"/>
        </a:p>
      </dgm:t>
    </dgm:pt>
    <dgm:pt modelId="{76A03DE0-B4BF-49F9-ABE7-508CC1B00489}">
      <dgm:prSet custT="1"/>
      <dgm:spPr/>
      <dgm:t>
        <a:bodyPr/>
        <a:lstStyle/>
        <a:p>
          <a:pPr>
            <a:buFontTx/>
            <a:buNone/>
          </a:pPr>
          <a:r>
            <a:rPr lang="en-IN" sz="2400" dirty="0">
              <a:latin typeface="Cambria" panose="02040503050406030204" pitchFamily="18" charset="0"/>
              <a:ea typeface="Cambria" panose="02040503050406030204" pitchFamily="18" charset="0"/>
            </a:rPr>
            <a:t>Possible remedy</a:t>
          </a:r>
        </a:p>
      </dgm:t>
    </dgm:pt>
    <dgm:pt modelId="{F4846AA7-27C3-4C6A-8B4F-FB3A1E9CC670}" type="parTrans" cxnId="{11A9F128-E4C3-4800-AF55-E83C84CE6D9A}">
      <dgm:prSet/>
      <dgm:spPr/>
      <dgm:t>
        <a:bodyPr/>
        <a:lstStyle/>
        <a:p>
          <a:endParaRPr lang="en-IN"/>
        </a:p>
      </dgm:t>
    </dgm:pt>
    <dgm:pt modelId="{0F96B448-BB2C-43AA-9128-EC3C80C425C4}" type="sibTrans" cxnId="{11A9F128-E4C3-4800-AF55-E83C84CE6D9A}">
      <dgm:prSet/>
      <dgm:spPr/>
      <dgm:t>
        <a:bodyPr/>
        <a:lstStyle/>
        <a:p>
          <a:endParaRPr lang="en-IN"/>
        </a:p>
      </dgm:t>
    </dgm:pt>
    <dgm:pt modelId="{75439D65-5055-4518-8D75-D205556F41E2}">
      <dgm:prSet custT="1"/>
      <dgm:spPr/>
      <dgm:t>
        <a:bodyPr/>
        <a:lstStyle/>
        <a:p>
          <a:pPr>
            <a:buFontTx/>
            <a:buNone/>
          </a:pPr>
          <a:r>
            <a:rPr lang="en-IN" sz="2400" dirty="0">
              <a:latin typeface="Cambria" panose="02040503050406030204" pitchFamily="18" charset="0"/>
              <a:ea typeface="Cambria" panose="02040503050406030204" pitchFamily="18" charset="0"/>
            </a:rPr>
            <a:t>GST Periodic review</a:t>
          </a:r>
        </a:p>
      </dgm:t>
    </dgm:pt>
    <dgm:pt modelId="{336C5054-C510-44AB-816A-0FCB8990F81B}" type="parTrans" cxnId="{A56A0E0F-7AFE-4E77-A358-F48425CB5074}">
      <dgm:prSet/>
      <dgm:spPr/>
      <dgm:t>
        <a:bodyPr/>
        <a:lstStyle/>
        <a:p>
          <a:endParaRPr lang="en-IN"/>
        </a:p>
      </dgm:t>
    </dgm:pt>
    <dgm:pt modelId="{57B1DDF5-2361-46CA-BEE2-B9779D22BB45}" type="sibTrans" cxnId="{A56A0E0F-7AFE-4E77-A358-F48425CB5074}">
      <dgm:prSet/>
      <dgm:spPr/>
      <dgm:t>
        <a:bodyPr/>
        <a:lstStyle/>
        <a:p>
          <a:endParaRPr lang="en-IN"/>
        </a:p>
      </dgm:t>
    </dgm:pt>
    <dgm:pt modelId="{AC9594C9-17F1-471D-9389-59010EB54A22}">
      <dgm:prSet phldrT="[Text]" custT="1"/>
      <dgm:spPr/>
      <dgm:t>
        <a:bodyPr/>
        <a:lstStyle/>
        <a:p>
          <a:pPr>
            <a:buFontTx/>
            <a:buNone/>
          </a:pPr>
          <a:r>
            <a:rPr lang="en-IN" sz="2400" dirty="0">
              <a:latin typeface="Cambria" panose="02040503050406030204" pitchFamily="18" charset="0"/>
              <a:ea typeface="Cambria" panose="02040503050406030204" pitchFamily="18" charset="0"/>
            </a:rPr>
            <a:t>Budget Highlight</a:t>
          </a:r>
        </a:p>
      </dgm:t>
    </dgm:pt>
    <dgm:pt modelId="{25509E1E-06F0-4833-AA85-BC63E3ACB195}" type="sibTrans" cxnId="{B4A4DD94-F77E-4DB7-85F8-BA67750B0EFA}">
      <dgm:prSet/>
      <dgm:spPr/>
      <dgm:t>
        <a:bodyPr/>
        <a:lstStyle/>
        <a:p>
          <a:endParaRPr lang="en-IN"/>
        </a:p>
      </dgm:t>
    </dgm:pt>
    <dgm:pt modelId="{933EC6D2-3A73-4BA9-BA3B-6D0C024AF810}" type="parTrans" cxnId="{B4A4DD94-F77E-4DB7-85F8-BA67750B0EFA}">
      <dgm:prSet/>
      <dgm:spPr/>
      <dgm:t>
        <a:bodyPr/>
        <a:lstStyle/>
        <a:p>
          <a:endParaRPr lang="en-IN"/>
        </a:p>
      </dgm:t>
    </dgm:pt>
    <dgm:pt modelId="{8F417331-8057-4E86-92ED-7AE40F906665}">
      <dgm:prSet custT="1"/>
      <dgm:spPr/>
      <dgm:t>
        <a:bodyPr/>
        <a:lstStyle/>
        <a:p>
          <a:pPr>
            <a:buFontTx/>
            <a:buNone/>
          </a:pPr>
          <a:r>
            <a:rPr lang="en-IN" sz="2400" dirty="0">
              <a:latin typeface="Cambria" panose="02040503050406030204" pitchFamily="18" charset="0"/>
              <a:ea typeface="Cambria" panose="02040503050406030204" pitchFamily="18" charset="0"/>
            </a:rPr>
            <a:t>Conclusion</a:t>
          </a:r>
        </a:p>
      </dgm:t>
    </dgm:pt>
    <dgm:pt modelId="{6D8FB8C2-3B26-4203-8341-4E82107C02BC}" type="parTrans" cxnId="{81B8FA18-3C9C-4453-B02B-ECE520BD500A}">
      <dgm:prSet/>
      <dgm:spPr/>
      <dgm:t>
        <a:bodyPr/>
        <a:lstStyle/>
        <a:p>
          <a:endParaRPr lang="en-IN"/>
        </a:p>
      </dgm:t>
    </dgm:pt>
    <dgm:pt modelId="{3AEC2D9F-E501-4163-ACB0-5993BB200B35}" type="sibTrans" cxnId="{81B8FA18-3C9C-4453-B02B-ECE520BD500A}">
      <dgm:prSet/>
      <dgm:spPr/>
      <dgm:t>
        <a:bodyPr/>
        <a:lstStyle/>
        <a:p>
          <a:endParaRPr lang="en-IN"/>
        </a:p>
      </dgm:t>
    </dgm:pt>
    <dgm:pt modelId="{80667E26-445D-4DBC-81F6-CED90A310BC5}">
      <dgm:prSet phldrT="[Text]" custT="1"/>
      <dgm:spPr/>
      <dgm:t>
        <a:bodyPr/>
        <a:lstStyle/>
        <a:p>
          <a:r>
            <a:rPr lang="en-IN" sz="1600" dirty="0">
              <a:latin typeface="Cambria" panose="02040503050406030204" pitchFamily="18" charset="0"/>
              <a:ea typeface="Cambria" panose="02040503050406030204" pitchFamily="18" charset="0"/>
            </a:rPr>
            <a:t>10</a:t>
          </a:r>
        </a:p>
      </dgm:t>
    </dgm:pt>
    <dgm:pt modelId="{4C3DC1D0-131A-4842-B266-F1ED92B8FBDC}" type="parTrans" cxnId="{AEE4EFA0-691B-4C0D-A926-8A9CE96F5CF5}">
      <dgm:prSet/>
      <dgm:spPr/>
      <dgm:t>
        <a:bodyPr/>
        <a:lstStyle/>
        <a:p>
          <a:endParaRPr lang="en-IN"/>
        </a:p>
      </dgm:t>
    </dgm:pt>
    <dgm:pt modelId="{10657BAB-7658-4ED8-9DD2-71458288AA17}" type="sibTrans" cxnId="{AEE4EFA0-691B-4C0D-A926-8A9CE96F5CF5}">
      <dgm:prSet/>
      <dgm:spPr/>
      <dgm:t>
        <a:bodyPr/>
        <a:lstStyle/>
        <a:p>
          <a:endParaRPr lang="en-IN"/>
        </a:p>
      </dgm:t>
    </dgm:pt>
    <dgm:pt modelId="{3B34273F-B874-4522-9FAE-B5F997A291DF}">
      <dgm:prSet phldrT="[Text]" custT="1"/>
      <dgm:spPr/>
      <dgm:t>
        <a:bodyPr/>
        <a:lstStyle/>
        <a:p>
          <a:r>
            <a:rPr lang="en-IN" sz="1600" dirty="0">
              <a:latin typeface="Cambria" panose="02040503050406030204" pitchFamily="18" charset="0"/>
              <a:ea typeface="Cambria" panose="02040503050406030204" pitchFamily="18" charset="0"/>
            </a:rPr>
            <a:t>9</a:t>
          </a:r>
        </a:p>
      </dgm:t>
    </dgm:pt>
    <dgm:pt modelId="{07459BA5-5615-4EDD-B76D-66BBFE3CC92F}" type="parTrans" cxnId="{68B4A54A-7460-4B1F-A2DE-FFD987F36FF2}">
      <dgm:prSet/>
      <dgm:spPr/>
      <dgm:t>
        <a:bodyPr/>
        <a:lstStyle/>
        <a:p>
          <a:endParaRPr lang="en-IN"/>
        </a:p>
      </dgm:t>
    </dgm:pt>
    <dgm:pt modelId="{F6621965-D136-4C67-8C3A-6BDB37DC3354}" type="sibTrans" cxnId="{68B4A54A-7460-4B1F-A2DE-FFD987F36FF2}">
      <dgm:prSet/>
      <dgm:spPr/>
      <dgm:t>
        <a:bodyPr/>
        <a:lstStyle/>
        <a:p>
          <a:endParaRPr lang="en-IN"/>
        </a:p>
      </dgm:t>
    </dgm:pt>
    <dgm:pt modelId="{C1BAB2BD-B106-405C-8CB4-AA3AD9CEEB59}">
      <dgm:prSet custT="1"/>
      <dgm:spPr/>
      <dgm:t>
        <a:bodyPr/>
        <a:lstStyle/>
        <a:p>
          <a:pPr>
            <a:buFontTx/>
            <a:buNone/>
          </a:pPr>
          <a:r>
            <a:rPr lang="en-IN" sz="2400" dirty="0">
              <a:latin typeface="Cambria" panose="02040503050406030204" pitchFamily="18" charset="0"/>
              <a:ea typeface="Cambria" panose="02040503050406030204" pitchFamily="18" charset="0"/>
            </a:rPr>
            <a:t>How GST review works</a:t>
          </a:r>
        </a:p>
      </dgm:t>
    </dgm:pt>
    <dgm:pt modelId="{0CF7F73A-059B-4F12-92C1-837CB014EAA8}" type="parTrans" cxnId="{ED28003C-FE01-47BA-B82C-82DDEC4C1C9D}">
      <dgm:prSet/>
      <dgm:spPr/>
      <dgm:t>
        <a:bodyPr/>
        <a:lstStyle/>
        <a:p>
          <a:endParaRPr lang="en-IN"/>
        </a:p>
      </dgm:t>
    </dgm:pt>
    <dgm:pt modelId="{69CBE22E-0E94-47E5-8AF3-EDE7E1F69327}" type="sibTrans" cxnId="{ED28003C-FE01-47BA-B82C-82DDEC4C1C9D}">
      <dgm:prSet/>
      <dgm:spPr/>
      <dgm:t>
        <a:bodyPr/>
        <a:lstStyle/>
        <a:p>
          <a:endParaRPr lang="en-IN"/>
        </a:p>
      </dgm:t>
    </dgm:pt>
    <dgm:pt modelId="{E1F46A44-8D17-4D8F-A1A1-EF69A282AA3E}" type="pres">
      <dgm:prSet presAssocID="{49144CEA-05DF-4690-8920-5F9E716CBC88}" presName="linearFlow" presStyleCnt="0">
        <dgm:presLayoutVars>
          <dgm:dir/>
          <dgm:animLvl val="lvl"/>
          <dgm:resizeHandles val="exact"/>
        </dgm:presLayoutVars>
      </dgm:prSet>
      <dgm:spPr/>
    </dgm:pt>
    <dgm:pt modelId="{4217A342-86E5-4367-A82E-C0AF0BB6EF7B}" type="pres">
      <dgm:prSet presAssocID="{8EA3B853-CC9D-403C-92C0-F86F3570AE54}" presName="composite" presStyleCnt="0"/>
      <dgm:spPr/>
    </dgm:pt>
    <dgm:pt modelId="{8BC5855A-BD8A-4163-B3C5-829235DBC37B}" type="pres">
      <dgm:prSet presAssocID="{8EA3B853-CC9D-403C-92C0-F86F3570AE54}" presName="parentText" presStyleLbl="alignNode1" presStyleIdx="0" presStyleCnt="10" custLinFactNeighborX="-6215" custLinFactNeighborY="1479">
        <dgm:presLayoutVars>
          <dgm:chMax val="1"/>
          <dgm:bulletEnabled val="1"/>
        </dgm:presLayoutVars>
      </dgm:prSet>
      <dgm:spPr/>
    </dgm:pt>
    <dgm:pt modelId="{489C7833-C16B-440E-9829-5F47BFEED4CB}" type="pres">
      <dgm:prSet presAssocID="{8EA3B853-CC9D-403C-92C0-F86F3570AE54}" presName="descendantText" presStyleLbl="alignAcc1" presStyleIdx="0" presStyleCnt="10" custScaleY="100000">
        <dgm:presLayoutVars>
          <dgm:bulletEnabled val="1"/>
        </dgm:presLayoutVars>
      </dgm:prSet>
      <dgm:spPr/>
    </dgm:pt>
    <dgm:pt modelId="{191032EF-9C5D-4724-8AD2-6CD0AFB0D0F5}" type="pres">
      <dgm:prSet presAssocID="{D9963682-4182-43C1-9567-290FCC4E1A7B}" presName="sp" presStyleCnt="0"/>
      <dgm:spPr/>
    </dgm:pt>
    <dgm:pt modelId="{EF8B2DB5-B700-4335-B3E5-1B9945E03BD0}" type="pres">
      <dgm:prSet presAssocID="{B9A51714-FD48-4733-86AE-BD9925578D65}" presName="composite" presStyleCnt="0"/>
      <dgm:spPr/>
    </dgm:pt>
    <dgm:pt modelId="{9A541A2B-0536-4319-B3E7-A18604A0F25D}" type="pres">
      <dgm:prSet presAssocID="{B9A51714-FD48-4733-86AE-BD9925578D65}" presName="parentText" presStyleLbl="alignNode1" presStyleIdx="1" presStyleCnt="10">
        <dgm:presLayoutVars>
          <dgm:chMax val="1"/>
          <dgm:bulletEnabled val="1"/>
        </dgm:presLayoutVars>
      </dgm:prSet>
      <dgm:spPr/>
    </dgm:pt>
    <dgm:pt modelId="{6AAA2FCD-A2EA-48C9-A44D-1A1BEB7EA50E}" type="pres">
      <dgm:prSet presAssocID="{B9A51714-FD48-4733-86AE-BD9925578D65}" presName="descendantText" presStyleLbl="alignAcc1" presStyleIdx="1" presStyleCnt="10">
        <dgm:presLayoutVars>
          <dgm:bulletEnabled val="1"/>
        </dgm:presLayoutVars>
      </dgm:prSet>
      <dgm:spPr/>
    </dgm:pt>
    <dgm:pt modelId="{80CF091E-5A44-4EFC-8DA5-E6A52CB5EF31}" type="pres">
      <dgm:prSet presAssocID="{AF89FA9E-A4AE-422D-9C47-2E7D6C67E998}" presName="sp" presStyleCnt="0"/>
      <dgm:spPr/>
    </dgm:pt>
    <dgm:pt modelId="{C3EF0101-38FA-4DDC-B964-5283D3D3D53D}" type="pres">
      <dgm:prSet presAssocID="{E4CF3376-BCF7-42F8-B3D5-A922814F919B}" presName="composite" presStyleCnt="0"/>
      <dgm:spPr/>
    </dgm:pt>
    <dgm:pt modelId="{19988E2E-7A96-4A4B-A945-0E9A08F4340D}" type="pres">
      <dgm:prSet presAssocID="{E4CF3376-BCF7-42F8-B3D5-A922814F919B}" presName="parentText" presStyleLbl="alignNode1" presStyleIdx="2" presStyleCnt="10">
        <dgm:presLayoutVars>
          <dgm:chMax val="1"/>
          <dgm:bulletEnabled val="1"/>
        </dgm:presLayoutVars>
      </dgm:prSet>
      <dgm:spPr/>
    </dgm:pt>
    <dgm:pt modelId="{2B79E99B-DA49-435D-9A86-7FC906B52E16}" type="pres">
      <dgm:prSet presAssocID="{E4CF3376-BCF7-42F8-B3D5-A922814F919B}" presName="descendantText" presStyleLbl="alignAcc1" presStyleIdx="2" presStyleCnt="10">
        <dgm:presLayoutVars>
          <dgm:bulletEnabled val="1"/>
        </dgm:presLayoutVars>
      </dgm:prSet>
      <dgm:spPr/>
    </dgm:pt>
    <dgm:pt modelId="{C7842F44-5D3B-405F-B899-1940102094F3}" type="pres">
      <dgm:prSet presAssocID="{DF9961B5-1ED2-4EAD-9B0B-68363AB9DA27}" presName="sp" presStyleCnt="0"/>
      <dgm:spPr/>
    </dgm:pt>
    <dgm:pt modelId="{EA403334-7474-43F7-8C4B-3C4EF9C86A27}" type="pres">
      <dgm:prSet presAssocID="{9E48BE63-ECE9-41A9-A508-00D5EE8A2149}" presName="composite" presStyleCnt="0"/>
      <dgm:spPr/>
    </dgm:pt>
    <dgm:pt modelId="{1FFB9A98-8B87-4A1D-9CB9-8BE9C6B008F4}" type="pres">
      <dgm:prSet presAssocID="{9E48BE63-ECE9-41A9-A508-00D5EE8A2149}" presName="parentText" presStyleLbl="alignNode1" presStyleIdx="3" presStyleCnt="10">
        <dgm:presLayoutVars>
          <dgm:chMax val="1"/>
          <dgm:bulletEnabled val="1"/>
        </dgm:presLayoutVars>
      </dgm:prSet>
      <dgm:spPr/>
    </dgm:pt>
    <dgm:pt modelId="{6F1A7218-372A-4849-A754-59FCEF4239BA}" type="pres">
      <dgm:prSet presAssocID="{9E48BE63-ECE9-41A9-A508-00D5EE8A2149}" presName="descendantText" presStyleLbl="alignAcc1" presStyleIdx="3" presStyleCnt="10">
        <dgm:presLayoutVars>
          <dgm:bulletEnabled val="1"/>
        </dgm:presLayoutVars>
      </dgm:prSet>
      <dgm:spPr/>
    </dgm:pt>
    <dgm:pt modelId="{ABB18DD4-AD74-455B-8A96-919FFDF62DC5}" type="pres">
      <dgm:prSet presAssocID="{82F50B8D-7250-4BF5-B705-66BE08952413}" presName="sp" presStyleCnt="0"/>
      <dgm:spPr/>
    </dgm:pt>
    <dgm:pt modelId="{CF7A52B0-CA44-4773-B8CC-BB0BF23333CA}" type="pres">
      <dgm:prSet presAssocID="{7345BFF4-53EF-436A-9C53-02FEB7356E40}" presName="composite" presStyleCnt="0"/>
      <dgm:spPr/>
    </dgm:pt>
    <dgm:pt modelId="{2528C618-9AAE-449D-AFBB-60349E61E51D}" type="pres">
      <dgm:prSet presAssocID="{7345BFF4-53EF-436A-9C53-02FEB7356E40}" presName="parentText" presStyleLbl="alignNode1" presStyleIdx="4" presStyleCnt="10">
        <dgm:presLayoutVars>
          <dgm:chMax val="1"/>
          <dgm:bulletEnabled val="1"/>
        </dgm:presLayoutVars>
      </dgm:prSet>
      <dgm:spPr/>
    </dgm:pt>
    <dgm:pt modelId="{860097B9-9E76-4A5A-A8CE-4CD9128FA413}" type="pres">
      <dgm:prSet presAssocID="{7345BFF4-53EF-436A-9C53-02FEB7356E40}" presName="descendantText" presStyleLbl="alignAcc1" presStyleIdx="4" presStyleCnt="10">
        <dgm:presLayoutVars>
          <dgm:bulletEnabled val="1"/>
        </dgm:presLayoutVars>
      </dgm:prSet>
      <dgm:spPr/>
    </dgm:pt>
    <dgm:pt modelId="{3A152374-3348-467A-840E-FF582639D2A6}" type="pres">
      <dgm:prSet presAssocID="{1E6F533C-18ED-4BE1-93F1-583A6B02A20D}" presName="sp" presStyleCnt="0"/>
      <dgm:spPr/>
    </dgm:pt>
    <dgm:pt modelId="{B8312D17-6BFB-44E3-AABB-C83722583D4E}" type="pres">
      <dgm:prSet presAssocID="{5718C104-C16B-4A66-A06F-E44F94ED2F99}" presName="composite" presStyleCnt="0"/>
      <dgm:spPr/>
    </dgm:pt>
    <dgm:pt modelId="{FBA528A3-62E2-4089-A053-F45F4F545C35}" type="pres">
      <dgm:prSet presAssocID="{5718C104-C16B-4A66-A06F-E44F94ED2F99}" presName="parentText" presStyleLbl="alignNode1" presStyleIdx="5" presStyleCnt="10">
        <dgm:presLayoutVars>
          <dgm:chMax val="1"/>
          <dgm:bulletEnabled val="1"/>
        </dgm:presLayoutVars>
      </dgm:prSet>
      <dgm:spPr/>
    </dgm:pt>
    <dgm:pt modelId="{076F36AC-C368-4F04-B9F6-C882FF4177F4}" type="pres">
      <dgm:prSet presAssocID="{5718C104-C16B-4A66-A06F-E44F94ED2F99}" presName="descendantText" presStyleLbl="alignAcc1" presStyleIdx="5" presStyleCnt="10">
        <dgm:presLayoutVars>
          <dgm:bulletEnabled val="1"/>
        </dgm:presLayoutVars>
      </dgm:prSet>
      <dgm:spPr/>
    </dgm:pt>
    <dgm:pt modelId="{BA2AB468-883A-412D-A330-923E6B58B950}" type="pres">
      <dgm:prSet presAssocID="{4EC58496-F6C4-4294-8AA7-DA2F977F71F0}" presName="sp" presStyleCnt="0"/>
      <dgm:spPr/>
    </dgm:pt>
    <dgm:pt modelId="{25D7C664-179B-4686-AC58-B43F581006BE}" type="pres">
      <dgm:prSet presAssocID="{4866F8F2-D161-4DFA-B009-0F607DB7DB2B}" presName="composite" presStyleCnt="0"/>
      <dgm:spPr/>
    </dgm:pt>
    <dgm:pt modelId="{E2D96FCC-BA43-4384-A591-C1666466F8E5}" type="pres">
      <dgm:prSet presAssocID="{4866F8F2-D161-4DFA-B009-0F607DB7DB2B}" presName="parentText" presStyleLbl="alignNode1" presStyleIdx="6" presStyleCnt="10">
        <dgm:presLayoutVars>
          <dgm:chMax val="1"/>
          <dgm:bulletEnabled val="1"/>
        </dgm:presLayoutVars>
      </dgm:prSet>
      <dgm:spPr/>
    </dgm:pt>
    <dgm:pt modelId="{04911D22-BF60-4AE6-B163-57A3EBC063ED}" type="pres">
      <dgm:prSet presAssocID="{4866F8F2-D161-4DFA-B009-0F607DB7DB2B}" presName="descendantText" presStyleLbl="alignAcc1" presStyleIdx="6" presStyleCnt="10">
        <dgm:presLayoutVars>
          <dgm:bulletEnabled val="1"/>
        </dgm:presLayoutVars>
      </dgm:prSet>
      <dgm:spPr/>
    </dgm:pt>
    <dgm:pt modelId="{1C3D6341-0145-4BFE-816E-79EC0803E86E}" type="pres">
      <dgm:prSet presAssocID="{FE052B2C-DAA7-4C07-8D08-61D4EF0B4994}" presName="sp" presStyleCnt="0"/>
      <dgm:spPr/>
    </dgm:pt>
    <dgm:pt modelId="{10D0A39C-5BEC-4FC8-AD99-1AD81D41E2DF}" type="pres">
      <dgm:prSet presAssocID="{DACE4CAE-A76D-4392-8C2A-8F8E2440E7A7}" presName="composite" presStyleCnt="0"/>
      <dgm:spPr/>
    </dgm:pt>
    <dgm:pt modelId="{22357113-A3D6-4FB0-A12F-C625A41C1DC6}" type="pres">
      <dgm:prSet presAssocID="{DACE4CAE-A76D-4392-8C2A-8F8E2440E7A7}" presName="parentText" presStyleLbl="alignNode1" presStyleIdx="7" presStyleCnt="10">
        <dgm:presLayoutVars>
          <dgm:chMax val="1"/>
          <dgm:bulletEnabled val="1"/>
        </dgm:presLayoutVars>
      </dgm:prSet>
      <dgm:spPr/>
    </dgm:pt>
    <dgm:pt modelId="{03227C43-ADFF-44C1-AEBD-077732FA5954}" type="pres">
      <dgm:prSet presAssocID="{DACE4CAE-A76D-4392-8C2A-8F8E2440E7A7}" presName="descendantText" presStyleLbl="alignAcc1" presStyleIdx="7" presStyleCnt="10">
        <dgm:presLayoutVars>
          <dgm:bulletEnabled val="1"/>
        </dgm:presLayoutVars>
      </dgm:prSet>
      <dgm:spPr/>
    </dgm:pt>
    <dgm:pt modelId="{B2896163-2162-4504-86C9-A39A8A617DE0}" type="pres">
      <dgm:prSet presAssocID="{97B2B6FC-2883-4FD5-A154-90A79E34F50B}" presName="sp" presStyleCnt="0"/>
      <dgm:spPr/>
    </dgm:pt>
    <dgm:pt modelId="{105D79D9-0AFF-4E93-8803-791E3C0FF785}" type="pres">
      <dgm:prSet presAssocID="{3B34273F-B874-4522-9FAE-B5F997A291DF}" presName="composite" presStyleCnt="0"/>
      <dgm:spPr/>
    </dgm:pt>
    <dgm:pt modelId="{CE48E4DF-CA86-4E48-B68B-3445819AEFF4}" type="pres">
      <dgm:prSet presAssocID="{3B34273F-B874-4522-9FAE-B5F997A291DF}" presName="parentText" presStyleLbl="alignNode1" presStyleIdx="8" presStyleCnt="10">
        <dgm:presLayoutVars>
          <dgm:chMax val="1"/>
          <dgm:bulletEnabled val="1"/>
        </dgm:presLayoutVars>
      </dgm:prSet>
      <dgm:spPr/>
    </dgm:pt>
    <dgm:pt modelId="{3FDD3D0D-B251-4448-8E2B-5A43E353E2FE}" type="pres">
      <dgm:prSet presAssocID="{3B34273F-B874-4522-9FAE-B5F997A291DF}" presName="descendantText" presStyleLbl="alignAcc1" presStyleIdx="8" presStyleCnt="10">
        <dgm:presLayoutVars>
          <dgm:bulletEnabled val="1"/>
        </dgm:presLayoutVars>
      </dgm:prSet>
      <dgm:spPr/>
    </dgm:pt>
    <dgm:pt modelId="{8E94E98B-AFD5-4663-8AAF-DEAC31D7B761}" type="pres">
      <dgm:prSet presAssocID="{F6621965-D136-4C67-8C3A-6BDB37DC3354}" presName="sp" presStyleCnt="0"/>
      <dgm:spPr/>
    </dgm:pt>
    <dgm:pt modelId="{B9362B18-C027-4CCB-809B-4DF399056A3E}" type="pres">
      <dgm:prSet presAssocID="{80667E26-445D-4DBC-81F6-CED90A310BC5}" presName="composite" presStyleCnt="0"/>
      <dgm:spPr/>
    </dgm:pt>
    <dgm:pt modelId="{5DA03472-0348-4ECF-A521-84F8BEF1F9C4}" type="pres">
      <dgm:prSet presAssocID="{80667E26-445D-4DBC-81F6-CED90A310BC5}" presName="parentText" presStyleLbl="alignNode1" presStyleIdx="9" presStyleCnt="10">
        <dgm:presLayoutVars>
          <dgm:chMax val="1"/>
          <dgm:bulletEnabled val="1"/>
        </dgm:presLayoutVars>
      </dgm:prSet>
      <dgm:spPr/>
    </dgm:pt>
    <dgm:pt modelId="{B555A3E5-CCE8-4530-AAC4-B56A38041A77}" type="pres">
      <dgm:prSet presAssocID="{80667E26-445D-4DBC-81F6-CED90A310BC5}" presName="descendantText" presStyleLbl="alignAcc1" presStyleIdx="9" presStyleCnt="10">
        <dgm:presLayoutVars>
          <dgm:bulletEnabled val="1"/>
        </dgm:presLayoutVars>
      </dgm:prSet>
      <dgm:spPr/>
    </dgm:pt>
  </dgm:ptLst>
  <dgm:cxnLst>
    <dgm:cxn modelId="{DA0B8D01-E8D4-462D-9E38-EEF2705CA8C5}" type="presOf" srcId="{D6BE4D49-8ADC-4122-92B5-429DA547F7D5}" destId="{860097B9-9E76-4A5A-A8CE-4CD9128FA413}" srcOrd="0" destOrd="0" presId="urn:microsoft.com/office/officeart/2005/8/layout/chevron2"/>
    <dgm:cxn modelId="{839D4909-CD6C-4745-9BC9-BC8116B25A94}" srcId="{49144CEA-05DF-4690-8920-5F9E716CBC88}" destId="{4866F8F2-D161-4DFA-B009-0F607DB7DB2B}" srcOrd="6" destOrd="0" parTransId="{FE5F12A7-7062-4702-A699-405EB5665808}" sibTransId="{FE052B2C-DAA7-4C07-8D08-61D4EF0B4994}"/>
    <dgm:cxn modelId="{38396C0B-9B99-4D43-9609-F3911BCFB457}" srcId="{49144CEA-05DF-4690-8920-5F9E716CBC88}" destId="{9E48BE63-ECE9-41A9-A508-00D5EE8A2149}" srcOrd="3" destOrd="0" parTransId="{583703E4-0DCC-43F7-8A2F-C44CC1F4B3A5}" sibTransId="{82F50B8D-7250-4BF5-B705-66BE08952413}"/>
    <dgm:cxn modelId="{A56A0E0F-7AFE-4E77-A358-F48425CB5074}" srcId="{DACE4CAE-A76D-4392-8C2A-8F8E2440E7A7}" destId="{75439D65-5055-4518-8D75-D205556F41E2}" srcOrd="0" destOrd="0" parTransId="{336C5054-C510-44AB-816A-0FCB8990F81B}" sibTransId="{57B1DDF5-2361-46CA-BEE2-B9779D22BB45}"/>
    <dgm:cxn modelId="{0F439F12-7B08-4C04-ABBD-6B93EFA8FB8C}" srcId="{B9A51714-FD48-4733-86AE-BD9925578D65}" destId="{D79E8B50-0B89-4851-8064-01E4121AAECF}" srcOrd="0" destOrd="0" parTransId="{2EB937F8-17FA-4FC4-813D-4C0BB3E60F31}" sibTransId="{9E947244-7C28-4930-8899-A8C892A28C2C}"/>
    <dgm:cxn modelId="{E88DA018-7D91-4F48-9E36-B61D73F1A4F3}" srcId="{49144CEA-05DF-4690-8920-5F9E716CBC88}" destId="{E4CF3376-BCF7-42F8-B3D5-A922814F919B}" srcOrd="2" destOrd="0" parTransId="{C1B77FEB-063A-4347-B105-6058FEBF785C}" sibTransId="{DF9961B5-1ED2-4EAD-9B0B-68363AB9DA27}"/>
    <dgm:cxn modelId="{81B8FA18-3C9C-4453-B02B-ECE520BD500A}" srcId="{80667E26-445D-4DBC-81F6-CED90A310BC5}" destId="{8F417331-8057-4E86-92ED-7AE40F906665}" srcOrd="0" destOrd="0" parTransId="{6D8FB8C2-3B26-4203-8341-4E82107C02BC}" sibTransId="{3AEC2D9F-E501-4163-ACB0-5993BB200B35}"/>
    <dgm:cxn modelId="{FB97CD22-2D26-4261-B276-5C7FFD0507D0}" srcId="{9E48BE63-ECE9-41A9-A508-00D5EE8A2149}" destId="{AB65A5E8-A37A-47A7-B187-D2328BE5489A}" srcOrd="0" destOrd="0" parTransId="{DDCB298B-BAE4-4BDB-B060-7D1213837E6D}" sibTransId="{38C2907D-3FD7-4051-A5BE-7E8A37D18E96}"/>
    <dgm:cxn modelId="{8F98FE23-8624-43C6-87B1-74D6BDFB348B}" type="presOf" srcId="{0B924733-0EFF-4A53-9435-9CA9DFC49568}" destId="{2B79E99B-DA49-435D-9A86-7FC906B52E16}" srcOrd="0" destOrd="0" presId="urn:microsoft.com/office/officeart/2005/8/layout/chevron2"/>
    <dgm:cxn modelId="{11A9F128-E4C3-4800-AF55-E83C84CE6D9A}" srcId="{4866F8F2-D161-4DFA-B009-0F607DB7DB2B}" destId="{76A03DE0-B4BF-49F9-ABE7-508CC1B00489}" srcOrd="0" destOrd="0" parTransId="{F4846AA7-27C3-4C6A-8B4F-FB3A1E9CC670}" sibTransId="{0F96B448-BB2C-43AA-9128-EC3C80C425C4}"/>
    <dgm:cxn modelId="{3846F62B-A490-4CCC-99E9-E5170339564E}" type="presOf" srcId="{B9A51714-FD48-4733-86AE-BD9925578D65}" destId="{9A541A2B-0536-4319-B3E7-A18604A0F25D}" srcOrd="0" destOrd="0" presId="urn:microsoft.com/office/officeart/2005/8/layout/chevron2"/>
    <dgm:cxn modelId="{FD3B002D-14FD-4ABA-A8A6-F33A04FC9143}" srcId="{7345BFF4-53EF-436A-9C53-02FEB7356E40}" destId="{D6BE4D49-8ADC-4122-92B5-429DA547F7D5}" srcOrd="0" destOrd="0" parTransId="{C5CEE2D7-F792-40B1-800F-A6B7575200A1}" sibTransId="{CFCA25D5-D57F-48AA-9ED8-06E054BED3F7}"/>
    <dgm:cxn modelId="{ED28003C-FE01-47BA-B82C-82DDEC4C1C9D}" srcId="{3B34273F-B874-4522-9FAE-B5F997A291DF}" destId="{C1BAB2BD-B106-405C-8CB4-AA3AD9CEEB59}" srcOrd="0" destOrd="0" parTransId="{0CF7F73A-059B-4F12-92C1-837CB014EAA8}" sibTransId="{69CBE22E-0E94-47E5-8AF3-EDE7E1F69327}"/>
    <dgm:cxn modelId="{811CD35E-FD37-4CE5-8E6B-33DC2836AE8F}" srcId="{49144CEA-05DF-4690-8920-5F9E716CBC88}" destId="{B9A51714-FD48-4733-86AE-BD9925578D65}" srcOrd="1" destOrd="0" parTransId="{4F62D503-13CD-4252-91F3-525C50ED1B08}" sibTransId="{AF89FA9E-A4AE-422D-9C47-2E7D6C67E998}"/>
    <dgm:cxn modelId="{41001141-E56D-4E91-BBD9-7CD18C1429D8}" type="presOf" srcId="{4866F8F2-D161-4DFA-B009-0F607DB7DB2B}" destId="{E2D96FCC-BA43-4384-A591-C1666466F8E5}" srcOrd="0" destOrd="0" presId="urn:microsoft.com/office/officeart/2005/8/layout/chevron2"/>
    <dgm:cxn modelId="{05ADAA41-F781-41A6-8F54-2CBA1350DF02}" type="presOf" srcId="{DACE4CAE-A76D-4392-8C2A-8F8E2440E7A7}" destId="{22357113-A3D6-4FB0-A12F-C625A41C1DC6}" srcOrd="0" destOrd="0" presId="urn:microsoft.com/office/officeart/2005/8/layout/chevron2"/>
    <dgm:cxn modelId="{3C06746A-D9DA-4E63-B324-CDD6AF0D009A}" type="presOf" srcId="{C1BAB2BD-B106-405C-8CB4-AA3AD9CEEB59}" destId="{3FDD3D0D-B251-4448-8E2B-5A43E353E2FE}" srcOrd="0" destOrd="0" presId="urn:microsoft.com/office/officeart/2005/8/layout/chevron2"/>
    <dgm:cxn modelId="{68B4A54A-7460-4B1F-A2DE-FFD987F36FF2}" srcId="{49144CEA-05DF-4690-8920-5F9E716CBC88}" destId="{3B34273F-B874-4522-9FAE-B5F997A291DF}" srcOrd="8" destOrd="0" parTransId="{07459BA5-5615-4EDD-B76D-66BBFE3CC92F}" sibTransId="{F6621965-D136-4C67-8C3A-6BDB37DC3354}"/>
    <dgm:cxn modelId="{49A5DB4B-6B52-48ED-A725-B748A51E4CEF}" srcId="{49144CEA-05DF-4690-8920-5F9E716CBC88}" destId="{7345BFF4-53EF-436A-9C53-02FEB7356E40}" srcOrd="4" destOrd="0" parTransId="{7EC80A51-E7F1-4A93-BB06-214EE81DE962}" sibTransId="{1E6F533C-18ED-4BE1-93F1-583A6B02A20D}"/>
    <dgm:cxn modelId="{1176276D-DF30-498C-B993-4171E0AAEA5E}" srcId="{49144CEA-05DF-4690-8920-5F9E716CBC88}" destId="{5718C104-C16B-4A66-A06F-E44F94ED2F99}" srcOrd="5" destOrd="0" parTransId="{E8CDB47B-2CBE-460C-83A6-C1E7BA7C2902}" sibTransId="{4EC58496-F6C4-4294-8AA7-DA2F977F71F0}"/>
    <dgm:cxn modelId="{C8275274-53C7-49FE-BA42-5BA7BB4D6B1E}" srcId="{49144CEA-05DF-4690-8920-5F9E716CBC88}" destId="{DACE4CAE-A76D-4392-8C2A-8F8E2440E7A7}" srcOrd="7" destOrd="0" parTransId="{785EFAB1-711C-457D-B1C1-88EC26C954D6}" sibTransId="{97B2B6FC-2883-4FD5-A154-90A79E34F50B}"/>
    <dgm:cxn modelId="{3BD1B775-9E9C-4F49-9490-B157E299AC6B}" srcId="{5718C104-C16B-4A66-A06F-E44F94ED2F99}" destId="{C0678973-19BD-4A42-9D2F-130A75C40EA6}" srcOrd="0" destOrd="0" parTransId="{8657C0FD-F98D-4A27-9241-3E9E0098CCD1}" sibTransId="{786D810F-8531-4D06-BA32-BB31C556DDCF}"/>
    <dgm:cxn modelId="{9415FD56-2029-497A-AF48-98BD1B04064B}" type="presOf" srcId="{AB65A5E8-A37A-47A7-B187-D2328BE5489A}" destId="{6F1A7218-372A-4849-A754-59FCEF4239BA}" srcOrd="0" destOrd="0" presId="urn:microsoft.com/office/officeart/2005/8/layout/chevron2"/>
    <dgm:cxn modelId="{DA8F4378-35F9-4723-999D-B52521EEB95F}" type="presOf" srcId="{8F417331-8057-4E86-92ED-7AE40F906665}" destId="{B555A3E5-CCE8-4530-AAC4-B56A38041A77}" srcOrd="0" destOrd="0" presId="urn:microsoft.com/office/officeart/2005/8/layout/chevron2"/>
    <dgm:cxn modelId="{73286782-8512-46B7-9D5E-7D8752D66F84}" type="presOf" srcId="{C0678973-19BD-4A42-9D2F-130A75C40EA6}" destId="{076F36AC-C368-4F04-B9F6-C882FF4177F4}" srcOrd="0" destOrd="0" presId="urn:microsoft.com/office/officeart/2005/8/layout/chevron2"/>
    <dgm:cxn modelId="{B4A4DD94-F77E-4DB7-85F8-BA67750B0EFA}" srcId="{8EA3B853-CC9D-403C-92C0-F86F3570AE54}" destId="{AC9594C9-17F1-471D-9389-59010EB54A22}" srcOrd="0" destOrd="0" parTransId="{933EC6D2-3A73-4BA9-BA3B-6D0C024AF810}" sibTransId="{25509E1E-06F0-4833-AA85-BC63E3ACB195}"/>
    <dgm:cxn modelId="{DDED259D-1C4E-4E3A-939D-80AA917729BA}" type="presOf" srcId="{75439D65-5055-4518-8D75-D205556F41E2}" destId="{03227C43-ADFF-44C1-AEBD-077732FA5954}" srcOrd="0" destOrd="0" presId="urn:microsoft.com/office/officeart/2005/8/layout/chevron2"/>
    <dgm:cxn modelId="{A66A2FA0-AEC4-47DF-9BEB-4694FF4E47C4}" type="presOf" srcId="{3B34273F-B874-4522-9FAE-B5F997A291DF}" destId="{CE48E4DF-CA86-4E48-B68B-3445819AEFF4}" srcOrd="0" destOrd="0" presId="urn:microsoft.com/office/officeart/2005/8/layout/chevron2"/>
    <dgm:cxn modelId="{AEE4EFA0-691B-4C0D-A926-8A9CE96F5CF5}" srcId="{49144CEA-05DF-4690-8920-5F9E716CBC88}" destId="{80667E26-445D-4DBC-81F6-CED90A310BC5}" srcOrd="9" destOrd="0" parTransId="{4C3DC1D0-131A-4842-B266-F1ED92B8FBDC}" sibTransId="{10657BAB-7658-4ED8-9DD2-71458288AA17}"/>
    <dgm:cxn modelId="{DD8F00A3-9CFC-4AA0-A327-929A2B3A8621}" srcId="{E4CF3376-BCF7-42F8-B3D5-A922814F919B}" destId="{0B924733-0EFF-4A53-9435-9CA9DFC49568}" srcOrd="0" destOrd="0" parTransId="{6011FEC2-FF39-4FDA-BCCC-3794D37AAD3A}" sibTransId="{D364EAC1-890E-4557-9EDB-64836C6EA3A6}"/>
    <dgm:cxn modelId="{649771A8-F15B-47AB-B3D1-A125B0F285D2}" type="presOf" srcId="{E4CF3376-BCF7-42F8-B3D5-A922814F919B}" destId="{19988E2E-7A96-4A4B-A945-0E9A08F4340D}" srcOrd="0" destOrd="0" presId="urn:microsoft.com/office/officeart/2005/8/layout/chevron2"/>
    <dgm:cxn modelId="{D066E2A9-C1EA-4709-96B9-310F058B87F3}" srcId="{49144CEA-05DF-4690-8920-5F9E716CBC88}" destId="{8EA3B853-CC9D-403C-92C0-F86F3570AE54}" srcOrd="0" destOrd="0" parTransId="{66E403E3-7152-48C4-89BF-C342657BC01B}" sibTransId="{D9963682-4182-43C1-9567-290FCC4E1A7B}"/>
    <dgm:cxn modelId="{63FDB2AA-766D-4311-BB39-91AD79D3A21C}" type="presOf" srcId="{D79E8B50-0B89-4851-8064-01E4121AAECF}" destId="{6AAA2FCD-A2EA-48C9-A44D-1A1BEB7EA50E}" srcOrd="0" destOrd="0" presId="urn:microsoft.com/office/officeart/2005/8/layout/chevron2"/>
    <dgm:cxn modelId="{3D0CF9B1-759D-49BC-9CB5-A66CA15C4DB3}" type="presOf" srcId="{AC9594C9-17F1-471D-9389-59010EB54A22}" destId="{489C7833-C16B-440E-9829-5F47BFEED4CB}" srcOrd="0" destOrd="0" presId="urn:microsoft.com/office/officeart/2005/8/layout/chevron2"/>
    <dgm:cxn modelId="{9252C2B2-5503-4F81-B285-16EFF69FFA84}" type="presOf" srcId="{7345BFF4-53EF-436A-9C53-02FEB7356E40}" destId="{2528C618-9AAE-449D-AFBB-60349E61E51D}" srcOrd="0" destOrd="0" presId="urn:microsoft.com/office/officeart/2005/8/layout/chevron2"/>
    <dgm:cxn modelId="{5DF77FBC-E621-4991-825F-258018989825}" type="presOf" srcId="{49144CEA-05DF-4690-8920-5F9E716CBC88}" destId="{E1F46A44-8D17-4D8F-A1A1-EF69A282AA3E}" srcOrd="0" destOrd="0" presId="urn:microsoft.com/office/officeart/2005/8/layout/chevron2"/>
    <dgm:cxn modelId="{9F588EC8-9717-476E-BD14-F8B104CE75FC}" type="presOf" srcId="{80667E26-445D-4DBC-81F6-CED90A310BC5}" destId="{5DA03472-0348-4ECF-A521-84F8BEF1F9C4}" srcOrd="0" destOrd="0" presId="urn:microsoft.com/office/officeart/2005/8/layout/chevron2"/>
    <dgm:cxn modelId="{640860CB-CEC0-4C84-B6AD-670871C09E00}" type="presOf" srcId="{76A03DE0-B4BF-49F9-ABE7-508CC1B00489}" destId="{04911D22-BF60-4AE6-B163-57A3EBC063ED}" srcOrd="0" destOrd="0" presId="urn:microsoft.com/office/officeart/2005/8/layout/chevron2"/>
    <dgm:cxn modelId="{E0D6F1E0-735F-4F0B-A845-57332A52A25E}" type="presOf" srcId="{9E48BE63-ECE9-41A9-A508-00D5EE8A2149}" destId="{1FFB9A98-8B87-4A1D-9CB9-8BE9C6B008F4}" srcOrd="0" destOrd="0" presId="urn:microsoft.com/office/officeart/2005/8/layout/chevron2"/>
    <dgm:cxn modelId="{2808DFE1-5E8E-4915-8A40-9F358FEDF6D2}" type="presOf" srcId="{5718C104-C16B-4A66-A06F-E44F94ED2F99}" destId="{FBA528A3-62E2-4089-A053-F45F4F545C35}" srcOrd="0" destOrd="0" presId="urn:microsoft.com/office/officeart/2005/8/layout/chevron2"/>
    <dgm:cxn modelId="{067A79FC-70B9-4313-8F1E-C82CCAF7C461}" type="presOf" srcId="{8EA3B853-CC9D-403C-92C0-F86F3570AE54}" destId="{8BC5855A-BD8A-4163-B3C5-829235DBC37B}" srcOrd="0" destOrd="0" presId="urn:microsoft.com/office/officeart/2005/8/layout/chevron2"/>
    <dgm:cxn modelId="{8A813129-B167-4100-8A01-7E4CF55F0560}" type="presParOf" srcId="{E1F46A44-8D17-4D8F-A1A1-EF69A282AA3E}" destId="{4217A342-86E5-4367-A82E-C0AF0BB6EF7B}" srcOrd="0" destOrd="0" presId="urn:microsoft.com/office/officeart/2005/8/layout/chevron2"/>
    <dgm:cxn modelId="{9AD0C8E3-6F9F-4F56-8616-D253614C0CF8}" type="presParOf" srcId="{4217A342-86E5-4367-A82E-C0AF0BB6EF7B}" destId="{8BC5855A-BD8A-4163-B3C5-829235DBC37B}" srcOrd="0" destOrd="0" presId="urn:microsoft.com/office/officeart/2005/8/layout/chevron2"/>
    <dgm:cxn modelId="{76847D2F-C626-4AED-9B2F-116EDD491B9D}" type="presParOf" srcId="{4217A342-86E5-4367-A82E-C0AF0BB6EF7B}" destId="{489C7833-C16B-440E-9829-5F47BFEED4CB}" srcOrd="1" destOrd="0" presId="urn:microsoft.com/office/officeart/2005/8/layout/chevron2"/>
    <dgm:cxn modelId="{F4AD5153-D558-4819-96AE-4EBD60111C7E}" type="presParOf" srcId="{E1F46A44-8D17-4D8F-A1A1-EF69A282AA3E}" destId="{191032EF-9C5D-4724-8AD2-6CD0AFB0D0F5}" srcOrd="1" destOrd="0" presId="urn:microsoft.com/office/officeart/2005/8/layout/chevron2"/>
    <dgm:cxn modelId="{8EE0BB6C-0F65-44E4-9DD7-87CDCE8A9F78}" type="presParOf" srcId="{E1F46A44-8D17-4D8F-A1A1-EF69A282AA3E}" destId="{EF8B2DB5-B700-4335-B3E5-1B9945E03BD0}" srcOrd="2" destOrd="0" presId="urn:microsoft.com/office/officeart/2005/8/layout/chevron2"/>
    <dgm:cxn modelId="{8D072F93-4745-45A1-9611-6364C9923162}" type="presParOf" srcId="{EF8B2DB5-B700-4335-B3E5-1B9945E03BD0}" destId="{9A541A2B-0536-4319-B3E7-A18604A0F25D}" srcOrd="0" destOrd="0" presId="urn:microsoft.com/office/officeart/2005/8/layout/chevron2"/>
    <dgm:cxn modelId="{76C9EADF-12FF-4239-A07A-77BCA5094CFD}" type="presParOf" srcId="{EF8B2DB5-B700-4335-B3E5-1B9945E03BD0}" destId="{6AAA2FCD-A2EA-48C9-A44D-1A1BEB7EA50E}" srcOrd="1" destOrd="0" presId="urn:microsoft.com/office/officeart/2005/8/layout/chevron2"/>
    <dgm:cxn modelId="{8511C4CD-BEFB-46D3-B53F-E69FD5BAE41C}" type="presParOf" srcId="{E1F46A44-8D17-4D8F-A1A1-EF69A282AA3E}" destId="{80CF091E-5A44-4EFC-8DA5-E6A52CB5EF31}" srcOrd="3" destOrd="0" presId="urn:microsoft.com/office/officeart/2005/8/layout/chevron2"/>
    <dgm:cxn modelId="{9D97FB2D-439A-454B-9719-72A59AF342E0}" type="presParOf" srcId="{E1F46A44-8D17-4D8F-A1A1-EF69A282AA3E}" destId="{C3EF0101-38FA-4DDC-B964-5283D3D3D53D}" srcOrd="4" destOrd="0" presId="urn:microsoft.com/office/officeart/2005/8/layout/chevron2"/>
    <dgm:cxn modelId="{EC785EAE-7CE9-430A-BAD6-3512C59287CF}" type="presParOf" srcId="{C3EF0101-38FA-4DDC-B964-5283D3D3D53D}" destId="{19988E2E-7A96-4A4B-A945-0E9A08F4340D}" srcOrd="0" destOrd="0" presId="urn:microsoft.com/office/officeart/2005/8/layout/chevron2"/>
    <dgm:cxn modelId="{C5397F51-29D7-4B4C-9D1B-897911542C90}" type="presParOf" srcId="{C3EF0101-38FA-4DDC-B964-5283D3D3D53D}" destId="{2B79E99B-DA49-435D-9A86-7FC906B52E16}" srcOrd="1" destOrd="0" presId="urn:microsoft.com/office/officeart/2005/8/layout/chevron2"/>
    <dgm:cxn modelId="{1FB00B8B-E552-4D34-A647-447677AF439D}" type="presParOf" srcId="{E1F46A44-8D17-4D8F-A1A1-EF69A282AA3E}" destId="{C7842F44-5D3B-405F-B899-1940102094F3}" srcOrd="5" destOrd="0" presId="urn:microsoft.com/office/officeart/2005/8/layout/chevron2"/>
    <dgm:cxn modelId="{DCD714F6-B717-41F3-B1DD-5971101A998F}" type="presParOf" srcId="{E1F46A44-8D17-4D8F-A1A1-EF69A282AA3E}" destId="{EA403334-7474-43F7-8C4B-3C4EF9C86A27}" srcOrd="6" destOrd="0" presId="urn:microsoft.com/office/officeart/2005/8/layout/chevron2"/>
    <dgm:cxn modelId="{EB2585EC-C339-4444-9072-4830F405F1CF}" type="presParOf" srcId="{EA403334-7474-43F7-8C4B-3C4EF9C86A27}" destId="{1FFB9A98-8B87-4A1D-9CB9-8BE9C6B008F4}" srcOrd="0" destOrd="0" presId="urn:microsoft.com/office/officeart/2005/8/layout/chevron2"/>
    <dgm:cxn modelId="{FDC13ACB-208B-4F1F-A982-480EBA1E5180}" type="presParOf" srcId="{EA403334-7474-43F7-8C4B-3C4EF9C86A27}" destId="{6F1A7218-372A-4849-A754-59FCEF4239BA}" srcOrd="1" destOrd="0" presId="urn:microsoft.com/office/officeart/2005/8/layout/chevron2"/>
    <dgm:cxn modelId="{6629DD91-B79F-45DE-A31E-AB50627F5423}" type="presParOf" srcId="{E1F46A44-8D17-4D8F-A1A1-EF69A282AA3E}" destId="{ABB18DD4-AD74-455B-8A96-919FFDF62DC5}" srcOrd="7" destOrd="0" presId="urn:microsoft.com/office/officeart/2005/8/layout/chevron2"/>
    <dgm:cxn modelId="{8793E26A-39B1-45F0-AC1F-DA8B5AA6A9D2}" type="presParOf" srcId="{E1F46A44-8D17-4D8F-A1A1-EF69A282AA3E}" destId="{CF7A52B0-CA44-4773-B8CC-BB0BF23333CA}" srcOrd="8" destOrd="0" presId="urn:microsoft.com/office/officeart/2005/8/layout/chevron2"/>
    <dgm:cxn modelId="{DE45CFFC-CA31-404C-8FF3-B041F674B521}" type="presParOf" srcId="{CF7A52B0-CA44-4773-B8CC-BB0BF23333CA}" destId="{2528C618-9AAE-449D-AFBB-60349E61E51D}" srcOrd="0" destOrd="0" presId="urn:microsoft.com/office/officeart/2005/8/layout/chevron2"/>
    <dgm:cxn modelId="{74331A6C-26CE-4091-98B2-6B413B9AD9ED}" type="presParOf" srcId="{CF7A52B0-CA44-4773-B8CC-BB0BF23333CA}" destId="{860097B9-9E76-4A5A-A8CE-4CD9128FA413}" srcOrd="1" destOrd="0" presId="urn:microsoft.com/office/officeart/2005/8/layout/chevron2"/>
    <dgm:cxn modelId="{8125A93E-ECB5-4844-9163-91B02557D8BA}" type="presParOf" srcId="{E1F46A44-8D17-4D8F-A1A1-EF69A282AA3E}" destId="{3A152374-3348-467A-840E-FF582639D2A6}" srcOrd="9" destOrd="0" presId="urn:microsoft.com/office/officeart/2005/8/layout/chevron2"/>
    <dgm:cxn modelId="{F99C843F-EAD3-4729-8E42-8461F44C4232}" type="presParOf" srcId="{E1F46A44-8D17-4D8F-A1A1-EF69A282AA3E}" destId="{B8312D17-6BFB-44E3-AABB-C83722583D4E}" srcOrd="10" destOrd="0" presId="urn:microsoft.com/office/officeart/2005/8/layout/chevron2"/>
    <dgm:cxn modelId="{8F7C5E6F-4383-4BB0-A815-DD9934A0F568}" type="presParOf" srcId="{B8312D17-6BFB-44E3-AABB-C83722583D4E}" destId="{FBA528A3-62E2-4089-A053-F45F4F545C35}" srcOrd="0" destOrd="0" presId="urn:microsoft.com/office/officeart/2005/8/layout/chevron2"/>
    <dgm:cxn modelId="{98EBD50A-D153-4FF4-9C3A-688518741038}" type="presParOf" srcId="{B8312D17-6BFB-44E3-AABB-C83722583D4E}" destId="{076F36AC-C368-4F04-B9F6-C882FF4177F4}" srcOrd="1" destOrd="0" presId="urn:microsoft.com/office/officeart/2005/8/layout/chevron2"/>
    <dgm:cxn modelId="{DE97F648-854E-4588-A2B9-E3F6AE351325}" type="presParOf" srcId="{E1F46A44-8D17-4D8F-A1A1-EF69A282AA3E}" destId="{BA2AB468-883A-412D-A330-923E6B58B950}" srcOrd="11" destOrd="0" presId="urn:microsoft.com/office/officeart/2005/8/layout/chevron2"/>
    <dgm:cxn modelId="{1341F548-753D-43BD-90BE-4990EC5C4D71}" type="presParOf" srcId="{E1F46A44-8D17-4D8F-A1A1-EF69A282AA3E}" destId="{25D7C664-179B-4686-AC58-B43F581006BE}" srcOrd="12" destOrd="0" presId="urn:microsoft.com/office/officeart/2005/8/layout/chevron2"/>
    <dgm:cxn modelId="{09FF5395-2CA7-4716-9C63-885B7BE409AF}" type="presParOf" srcId="{25D7C664-179B-4686-AC58-B43F581006BE}" destId="{E2D96FCC-BA43-4384-A591-C1666466F8E5}" srcOrd="0" destOrd="0" presId="urn:microsoft.com/office/officeart/2005/8/layout/chevron2"/>
    <dgm:cxn modelId="{AEB381DD-3145-4EF7-A544-B0CED990D466}" type="presParOf" srcId="{25D7C664-179B-4686-AC58-B43F581006BE}" destId="{04911D22-BF60-4AE6-B163-57A3EBC063ED}" srcOrd="1" destOrd="0" presId="urn:microsoft.com/office/officeart/2005/8/layout/chevron2"/>
    <dgm:cxn modelId="{79ADFC8B-70CB-47DC-9AF3-7A952538AF53}" type="presParOf" srcId="{E1F46A44-8D17-4D8F-A1A1-EF69A282AA3E}" destId="{1C3D6341-0145-4BFE-816E-79EC0803E86E}" srcOrd="13" destOrd="0" presId="urn:microsoft.com/office/officeart/2005/8/layout/chevron2"/>
    <dgm:cxn modelId="{4C6AA312-B0B1-43D3-86A3-5636B565892D}" type="presParOf" srcId="{E1F46A44-8D17-4D8F-A1A1-EF69A282AA3E}" destId="{10D0A39C-5BEC-4FC8-AD99-1AD81D41E2DF}" srcOrd="14" destOrd="0" presId="urn:microsoft.com/office/officeart/2005/8/layout/chevron2"/>
    <dgm:cxn modelId="{17627F39-E078-4254-A84A-BA9E7E23986F}" type="presParOf" srcId="{10D0A39C-5BEC-4FC8-AD99-1AD81D41E2DF}" destId="{22357113-A3D6-4FB0-A12F-C625A41C1DC6}" srcOrd="0" destOrd="0" presId="urn:microsoft.com/office/officeart/2005/8/layout/chevron2"/>
    <dgm:cxn modelId="{B295AB23-7D25-4920-9282-673659579BF3}" type="presParOf" srcId="{10D0A39C-5BEC-4FC8-AD99-1AD81D41E2DF}" destId="{03227C43-ADFF-44C1-AEBD-077732FA5954}" srcOrd="1" destOrd="0" presId="urn:microsoft.com/office/officeart/2005/8/layout/chevron2"/>
    <dgm:cxn modelId="{EC96E64C-9E5A-49A1-8BC1-296213F13A12}" type="presParOf" srcId="{E1F46A44-8D17-4D8F-A1A1-EF69A282AA3E}" destId="{B2896163-2162-4504-86C9-A39A8A617DE0}" srcOrd="15" destOrd="0" presId="urn:microsoft.com/office/officeart/2005/8/layout/chevron2"/>
    <dgm:cxn modelId="{E47BB41D-10E6-4644-AF91-ED4DE4D5079D}" type="presParOf" srcId="{E1F46A44-8D17-4D8F-A1A1-EF69A282AA3E}" destId="{105D79D9-0AFF-4E93-8803-791E3C0FF785}" srcOrd="16" destOrd="0" presId="urn:microsoft.com/office/officeart/2005/8/layout/chevron2"/>
    <dgm:cxn modelId="{9B4A61E1-43D5-4512-A180-022C993270CC}" type="presParOf" srcId="{105D79D9-0AFF-4E93-8803-791E3C0FF785}" destId="{CE48E4DF-CA86-4E48-B68B-3445819AEFF4}" srcOrd="0" destOrd="0" presId="urn:microsoft.com/office/officeart/2005/8/layout/chevron2"/>
    <dgm:cxn modelId="{7B93AB5E-D0DC-4D76-B375-CA37E687D594}" type="presParOf" srcId="{105D79D9-0AFF-4E93-8803-791E3C0FF785}" destId="{3FDD3D0D-B251-4448-8E2B-5A43E353E2FE}" srcOrd="1" destOrd="0" presId="urn:microsoft.com/office/officeart/2005/8/layout/chevron2"/>
    <dgm:cxn modelId="{777A376E-E892-48EF-80D1-FDF1A0794C54}" type="presParOf" srcId="{E1F46A44-8D17-4D8F-A1A1-EF69A282AA3E}" destId="{8E94E98B-AFD5-4663-8AAF-DEAC31D7B761}" srcOrd="17" destOrd="0" presId="urn:microsoft.com/office/officeart/2005/8/layout/chevron2"/>
    <dgm:cxn modelId="{54B12EBC-38D7-49D9-842A-7CABA7FC04ED}" type="presParOf" srcId="{E1F46A44-8D17-4D8F-A1A1-EF69A282AA3E}" destId="{B9362B18-C027-4CCB-809B-4DF399056A3E}" srcOrd="18" destOrd="0" presId="urn:microsoft.com/office/officeart/2005/8/layout/chevron2"/>
    <dgm:cxn modelId="{6A090883-E6C9-47A0-A068-C60A522F46E1}" type="presParOf" srcId="{B9362B18-C027-4CCB-809B-4DF399056A3E}" destId="{5DA03472-0348-4ECF-A521-84F8BEF1F9C4}" srcOrd="0" destOrd="0" presId="urn:microsoft.com/office/officeart/2005/8/layout/chevron2"/>
    <dgm:cxn modelId="{DA800EDF-E6F1-42A3-8A5A-7B0DF18435A7}" type="presParOf" srcId="{B9362B18-C027-4CCB-809B-4DF399056A3E}" destId="{B555A3E5-CCE8-4530-AAC4-B56A38041A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F45E1-E48A-4A15-A643-9CE75CA4DD84}"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IN"/>
        </a:p>
      </dgm:t>
    </dgm:pt>
    <dgm:pt modelId="{844DF618-8F92-4E27-9356-662D3565CFCF}">
      <dgm:prSet phldrT="[Text]" custT="1"/>
      <dgm:spPr/>
      <dgm:t>
        <a:bodyPr/>
        <a:lstStyle/>
        <a:p>
          <a:r>
            <a:rPr lang="en-IN" sz="2000" dirty="0">
              <a:latin typeface="Cambria" panose="02040503050406030204" pitchFamily="18" charset="0"/>
              <a:ea typeface="Cambria" panose="02040503050406030204" pitchFamily="18" charset="0"/>
            </a:rPr>
            <a:t>Section 35(5) which requires registered person to be audited is being omitted.</a:t>
          </a:r>
        </a:p>
      </dgm:t>
    </dgm:pt>
    <dgm:pt modelId="{D063B1E8-ACBB-4B52-8EA1-C022013FA523}" type="parTrans" cxnId="{14C4CF77-36A4-4208-9AEB-665AE2E02082}">
      <dgm:prSet/>
      <dgm:spPr/>
      <dgm:t>
        <a:bodyPr/>
        <a:lstStyle/>
        <a:p>
          <a:endParaRPr lang="en-IN"/>
        </a:p>
      </dgm:t>
    </dgm:pt>
    <dgm:pt modelId="{48E8DBEA-42E4-4154-9E98-1EFBA41D9483}" type="sibTrans" cxnId="{14C4CF77-36A4-4208-9AEB-665AE2E02082}">
      <dgm:prSet/>
      <dgm:spPr/>
      <dgm:t>
        <a:bodyPr/>
        <a:lstStyle/>
        <a:p>
          <a:endParaRPr lang="en-IN"/>
        </a:p>
      </dgm:t>
    </dgm:pt>
    <dgm:pt modelId="{CCC31A65-5C7A-49FD-AB5B-FAE8A80D8EA3}">
      <dgm:prSet phldrT="[Text]" custT="1"/>
      <dgm:spPr/>
      <dgm:t>
        <a:bodyPr/>
        <a:lstStyle/>
        <a:p>
          <a:r>
            <a:rPr lang="en-IN" sz="2000" dirty="0">
              <a:latin typeface="Cambria" panose="02040503050406030204" pitchFamily="18" charset="0"/>
              <a:ea typeface="Cambria" panose="02040503050406030204" pitchFamily="18" charset="0"/>
            </a:rPr>
            <a:t>Section 44 proposed to be amended to mandate registered to furnish annual return which may include self certified reconciliation statement, reconciling value of Supplies with audited annual financial statement for every FY</a:t>
          </a:r>
        </a:p>
      </dgm:t>
    </dgm:pt>
    <dgm:pt modelId="{6AAAF452-B4F2-47F6-A07A-5A8FF44484D7}" type="parTrans" cxnId="{53965A74-3EAD-4C8C-923A-9EA7A4F32B94}">
      <dgm:prSet/>
      <dgm:spPr/>
      <dgm:t>
        <a:bodyPr/>
        <a:lstStyle/>
        <a:p>
          <a:endParaRPr lang="en-IN"/>
        </a:p>
      </dgm:t>
    </dgm:pt>
    <dgm:pt modelId="{C39997C9-9D52-429D-8A96-5B5563B4F85E}" type="sibTrans" cxnId="{53965A74-3EAD-4C8C-923A-9EA7A4F32B94}">
      <dgm:prSet/>
      <dgm:spPr/>
      <dgm:t>
        <a:bodyPr/>
        <a:lstStyle/>
        <a:p>
          <a:endParaRPr lang="en-IN"/>
        </a:p>
      </dgm:t>
    </dgm:pt>
    <dgm:pt modelId="{D31ECE7C-34DB-478B-86D8-3CC21229ECC1}" type="pres">
      <dgm:prSet presAssocID="{0D4F45E1-E48A-4A15-A643-9CE75CA4DD84}" presName="Name0" presStyleCnt="0">
        <dgm:presLayoutVars>
          <dgm:dir/>
          <dgm:resizeHandles val="exact"/>
        </dgm:presLayoutVars>
      </dgm:prSet>
      <dgm:spPr/>
    </dgm:pt>
    <dgm:pt modelId="{D5B448A5-0551-4514-98AE-709FF5B2491B}" type="pres">
      <dgm:prSet presAssocID="{844DF618-8F92-4E27-9356-662D3565CFCF}" presName="node" presStyleLbl="node1" presStyleIdx="0" presStyleCnt="2" custScaleX="81027" custScaleY="83696" custLinFactX="-17439" custLinFactNeighborX="-100000" custLinFactNeighborY="1087">
        <dgm:presLayoutVars>
          <dgm:bulletEnabled val="1"/>
        </dgm:presLayoutVars>
      </dgm:prSet>
      <dgm:spPr/>
    </dgm:pt>
    <dgm:pt modelId="{3851DFFF-320F-48F8-8425-62F80567E282}" type="pres">
      <dgm:prSet presAssocID="{48E8DBEA-42E4-4154-9E98-1EFBA41D9483}" presName="sibTrans" presStyleCnt="0"/>
      <dgm:spPr/>
    </dgm:pt>
    <dgm:pt modelId="{6F9B0F7D-C412-4959-8226-80E5F2E6B73C}" type="pres">
      <dgm:prSet presAssocID="{CCC31A65-5C7A-49FD-AB5B-FAE8A80D8EA3}" presName="node" presStyleLbl="node1" presStyleIdx="1" presStyleCnt="2" custScaleX="85622" custScaleY="94565">
        <dgm:presLayoutVars>
          <dgm:bulletEnabled val="1"/>
        </dgm:presLayoutVars>
      </dgm:prSet>
      <dgm:spPr/>
    </dgm:pt>
  </dgm:ptLst>
  <dgm:cxnLst>
    <dgm:cxn modelId="{4E5D6004-93AE-46A3-863F-7BD244838DCA}" type="presOf" srcId="{CCC31A65-5C7A-49FD-AB5B-FAE8A80D8EA3}" destId="{6F9B0F7D-C412-4959-8226-80E5F2E6B73C}" srcOrd="0" destOrd="0" presId="urn:microsoft.com/office/officeart/2005/8/layout/hList6"/>
    <dgm:cxn modelId="{8E09A30C-6E62-4648-8188-8896C421FA97}" type="presOf" srcId="{0D4F45E1-E48A-4A15-A643-9CE75CA4DD84}" destId="{D31ECE7C-34DB-478B-86D8-3CC21229ECC1}" srcOrd="0" destOrd="0" presId="urn:microsoft.com/office/officeart/2005/8/layout/hList6"/>
    <dgm:cxn modelId="{AFE4B44C-573D-4506-AB5C-1C5C180B9BEA}" type="presOf" srcId="{844DF618-8F92-4E27-9356-662D3565CFCF}" destId="{D5B448A5-0551-4514-98AE-709FF5B2491B}" srcOrd="0" destOrd="0" presId="urn:microsoft.com/office/officeart/2005/8/layout/hList6"/>
    <dgm:cxn modelId="{53965A74-3EAD-4C8C-923A-9EA7A4F32B94}" srcId="{0D4F45E1-E48A-4A15-A643-9CE75CA4DD84}" destId="{CCC31A65-5C7A-49FD-AB5B-FAE8A80D8EA3}" srcOrd="1" destOrd="0" parTransId="{6AAAF452-B4F2-47F6-A07A-5A8FF44484D7}" sibTransId="{C39997C9-9D52-429D-8A96-5B5563B4F85E}"/>
    <dgm:cxn modelId="{14C4CF77-36A4-4208-9AEB-665AE2E02082}" srcId="{0D4F45E1-E48A-4A15-A643-9CE75CA4DD84}" destId="{844DF618-8F92-4E27-9356-662D3565CFCF}" srcOrd="0" destOrd="0" parTransId="{D063B1E8-ACBB-4B52-8EA1-C022013FA523}" sibTransId="{48E8DBEA-42E4-4154-9E98-1EFBA41D9483}"/>
    <dgm:cxn modelId="{C671EA85-85B8-40D6-9237-02223B5708C8}" type="presParOf" srcId="{D31ECE7C-34DB-478B-86D8-3CC21229ECC1}" destId="{D5B448A5-0551-4514-98AE-709FF5B2491B}" srcOrd="0" destOrd="0" presId="urn:microsoft.com/office/officeart/2005/8/layout/hList6"/>
    <dgm:cxn modelId="{2C876A2E-0142-422A-8C78-41DB1C705228}" type="presParOf" srcId="{D31ECE7C-34DB-478B-86D8-3CC21229ECC1}" destId="{3851DFFF-320F-48F8-8425-62F80567E282}" srcOrd="1" destOrd="0" presId="urn:microsoft.com/office/officeart/2005/8/layout/hList6"/>
    <dgm:cxn modelId="{098CD071-4FB9-451C-987F-1DCA512D7A6B}" type="presParOf" srcId="{D31ECE7C-34DB-478B-86D8-3CC21229ECC1}" destId="{6F9B0F7D-C412-4959-8226-80E5F2E6B73C}"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FC80E-EBFA-4347-83AB-4B9435EA9278}"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IN"/>
        </a:p>
      </dgm:t>
    </dgm:pt>
    <dgm:pt modelId="{2DC1B5E9-6131-426B-95B1-5570B28AEEA9}">
      <dgm:prSet phldrT="[Text]" custT="1"/>
      <dgm:spPr/>
      <dgm:t>
        <a:bodyPr/>
        <a:lstStyle/>
        <a:p>
          <a:r>
            <a:rPr lang="en-IN" sz="1800" dirty="0">
              <a:latin typeface="Cambria" panose="02040503050406030204" pitchFamily="18" charset="0"/>
              <a:ea typeface="Cambria" panose="02040503050406030204" pitchFamily="18" charset="0"/>
            </a:rPr>
            <a:t>Negative feedback on annual return and audit report of FY 2017-18</a:t>
          </a:r>
        </a:p>
      </dgm:t>
    </dgm:pt>
    <dgm:pt modelId="{9DF2B4BB-6F11-4E10-AC87-C9DDB39A4110}" type="parTrans" cxnId="{A932B21A-91EC-4602-95E8-982E3A9F7DBC}">
      <dgm:prSet/>
      <dgm:spPr/>
      <dgm:t>
        <a:bodyPr/>
        <a:lstStyle/>
        <a:p>
          <a:endParaRPr lang="en-IN"/>
        </a:p>
      </dgm:t>
    </dgm:pt>
    <dgm:pt modelId="{EB995BB7-B831-4AD0-BC54-0BEA22F35CB5}" type="sibTrans" cxnId="{A932B21A-91EC-4602-95E8-982E3A9F7DBC}">
      <dgm:prSet/>
      <dgm:spPr/>
      <dgm:t>
        <a:bodyPr/>
        <a:lstStyle/>
        <a:p>
          <a:endParaRPr lang="en-IN"/>
        </a:p>
      </dgm:t>
    </dgm:pt>
    <dgm:pt modelId="{C8CE56F6-41B2-4503-B350-2E799C76F79F}">
      <dgm:prSet phldrT="[Text]" custT="1"/>
      <dgm:spPr/>
      <dgm:t>
        <a:bodyPr/>
        <a:lstStyle/>
        <a:p>
          <a:r>
            <a:rPr lang="en-IN" sz="1800" dirty="0">
              <a:latin typeface="Cambria" panose="02040503050406030204" pitchFamily="18" charset="0"/>
              <a:ea typeface="Cambria" panose="02040503050406030204" pitchFamily="18" charset="0"/>
            </a:rPr>
            <a:t>Extension of due date for FY 2017-18 several times</a:t>
          </a:r>
          <a:r>
            <a:rPr lang="en-IN" sz="2000" dirty="0"/>
            <a:t> </a:t>
          </a:r>
        </a:p>
      </dgm:t>
    </dgm:pt>
    <dgm:pt modelId="{84399DC3-9445-4FE8-AC99-69B93DC6D5FE}" type="parTrans" cxnId="{1ED47141-EC1D-4737-8384-9B228A188394}">
      <dgm:prSet/>
      <dgm:spPr/>
      <dgm:t>
        <a:bodyPr/>
        <a:lstStyle/>
        <a:p>
          <a:endParaRPr lang="en-IN"/>
        </a:p>
      </dgm:t>
    </dgm:pt>
    <dgm:pt modelId="{12B45C83-1840-42AB-B6CA-DF53B316FE45}" type="sibTrans" cxnId="{1ED47141-EC1D-4737-8384-9B228A188394}">
      <dgm:prSet/>
      <dgm:spPr/>
      <dgm:t>
        <a:bodyPr/>
        <a:lstStyle/>
        <a:p>
          <a:endParaRPr lang="en-IN"/>
        </a:p>
      </dgm:t>
    </dgm:pt>
    <dgm:pt modelId="{E5A826F1-61D8-4050-AEC2-C243D8F52F8F}">
      <dgm:prSet phldrT="[Text]" custT="1"/>
      <dgm:spPr/>
      <dgm:t>
        <a:bodyPr/>
        <a:lstStyle/>
        <a:p>
          <a:pPr>
            <a:buFont typeface="+mj-lt"/>
            <a:buAutoNum type="arabicPeriod"/>
          </a:pPr>
          <a:r>
            <a:rPr lang="en-IN" sz="1800" dirty="0">
              <a:latin typeface="Cambria" panose="02040503050406030204" pitchFamily="18" charset="0"/>
              <a:ea typeface="Cambria" panose="02040503050406030204" pitchFamily="18" charset="0"/>
            </a:rPr>
            <a:t>Increased cost of compliance as filing audit report requires professional assistance</a:t>
          </a:r>
        </a:p>
      </dgm:t>
    </dgm:pt>
    <dgm:pt modelId="{D528EB33-5C5C-4F4A-833A-FB004F921A44}" type="parTrans" cxnId="{1CD23043-B8DC-4540-AD13-18B547C4AA98}">
      <dgm:prSet/>
      <dgm:spPr/>
      <dgm:t>
        <a:bodyPr/>
        <a:lstStyle/>
        <a:p>
          <a:endParaRPr lang="en-IN"/>
        </a:p>
      </dgm:t>
    </dgm:pt>
    <dgm:pt modelId="{BF236F0E-BE3D-4502-A008-2E96F2D6E1AC}" type="sibTrans" cxnId="{1CD23043-B8DC-4540-AD13-18B547C4AA98}">
      <dgm:prSet/>
      <dgm:spPr/>
      <dgm:t>
        <a:bodyPr/>
        <a:lstStyle/>
        <a:p>
          <a:endParaRPr lang="en-IN"/>
        </a:p>
      </dgm:t>
    </dgm:pt>
    <dgm:pt modelId="{96A55B85-B356-4A04-BBA8-CF651B3C6609}">
      <dgm:prSet phldrT="[Text]" custT="1"/>
      <dgm:spPr/>
      <dgm:t>
        <a:bodyPr/>
        <a:lstStyle/>
        <a:p>
          <a:pPr>
            <a:buFont typeface="+mj-lt"/>
            <a:buAutoNum type="arabicPeriod"/>
          </a:pPr>
          <a:r>
            <a:rPr lang="en-IN" sz="1800" dirty="0">
              <a:latin typeface="Cambria" panose="02040503050406030204" pitchFamily="18" charset="0"/>
              <a:ea typeface="Cambria" panose="02040503050406030204" pitchFamily="18" charset="0"/>
            </a:rPr>
            <a:t>Collection of Additional tax and interest thereon from GSTR9 was much more than the audit form GSTR9C</a:t>
          </a:r>
        </a:p>
      </dgm:t>
    </dgm:pt>
    <dgm:pt modelId="{3F97D835-40BE-4799-B14C-3CB4434BCF2F}" type="parTrans" cxnId="{01B3DF18-BB2B-449A-84B2-FF1B8551971E}">
      <dgm:prSet/>
      <dgm:spPr/>
      <dgm:t>
        <a:bodyPr/>
        <a:lstStyle/>
        <a:p>
          <a:endParaRPr lang="en-IN"/>
        </a:p>
      </dgm:t>
    </dgm:pt>
    <dgm:pt modelId="{31D10B16-B765-4274-ADF9-9C3C564D2AB7}" type="sibTrans" cxnId="{01B3DF18-BB2B-449A-84B2-FF1B8551971E}">
      <dgm:prSet/>
      <dgm:spPr/>
      <dgm:t>
        <a:bodyPr/>
        <a:lstStyle/>
        <a:p>
          <a:endParaRPr lang="en-IN"/>
        </a:p>
      </dgm:t>
    </dgm:pt>
    <dgm:pt modelId="{44802C21-4840-4EA2-85E2-460D7307F808}">
      <dgm:prSet phldrT="[Text]" custT="1"/>
      <dgm:spPr/>
      <dgm:t>
        <a:bodyPr/>
        <a:lstStyle/>
        <a:p>
          <a:pPr>
            <a:buFont typeface="+mj-lt"/>
            <a:buAutoNum type="arabicPeriod"/>
          </a:pPr>
          <a:r>
            <a:rPr lang="en-IN" sz="1800" dirty="0">
              <a:latin typeface="Cambria" panose="02040503050406030204" pitchFamily="18" charset="0"/>
              <a:ea typeface="Cambria" panose="02040503050406030204" pitchFamily="18" charset="0"/>
            </a:rPr>
            <a:t>Increase in cost as professionals forcing taxpayers to subscribe for additional services</a:t>
          </a:r>
        </a:p>
      </dgm:t>
    </dgm:pt>
    <dgm:pt modelId="{363941E9-2308-4004-A2CC-3F3AB198D033}" type="parTrans" cxnId="{F8FAAC24-3F5C-4F1B-A0E1-4B0C2EDCA741}">
      <dgm:prSet/>
      <dgm:spPr/>
      <dgm:t>
        <a:bodyPr/>
        <a:lstStyle/>
        <a:p>
          <a:endParaRPr lang="en-IN"/>
        </a:p>
      </dgm:t>
    </dgm:pt>
    <dgm:pt modelId="{42AEC6E7-F0B4-4679-8F20-E91D89FD34D8}" type="sibTrans" cxnId="{F8FAAC24-3F5C-4F1B-A0E1-4B0C2EDCA741}">
      <dgm:prSet/>
      <dgm:spPr/>
      <dgm:t>
        <a:bodyPr/>
        <a:lstStyle/>
        <a:p>
          <a:endParaRPr lang="en-IN"/>
        </a:p>
      </dgm:t>
    </dgm:pt>
    <dgm:pt modelId="{13455602-B811-4F2A-B2A1-3224442EA63B}" type="pres">
      <dgm:prSet presAssocID="{8D3FC80E-EBFA-4347-83AB-4B9435EA9278}" presName="linear" presStyleCnt="0">
        <dgm:presLayoutVars>
          <dgm:dir/>
          <dgm:animLvl val="lvl"/>
          <dgm:resizeHandles val="exact"/>
        </dgm:presLayoutVars>
      </dgm:prSet>
      <dgm:spPr/>
    </dgm:pt>
    <dgm:pt modelId="{2E8C8D8D-D46C-48E7-9F5E-5F85D3110E7C}" type="pres">
      <dgm:prSet presAssocID="{2DC1B5E9-6131-426B-95B1-5570B28AEEA9}" presName="parentLin" presStyleCnt="0"/>
      <dgm:spPr/>
    </dgm:pt>
    <dgm:pt modelId="{86F4136C-4F97-4F00-AC0B-9CAB4B03826E}" type="pres">
      <dgm:prSet presAssocID="{2DC1B5E9-6131-426B-95B1-5570B28AEEA9}" presName="parentLeftMargin" presStyleLbl="node1" presStyleIdx="0" presStyleCnt="5"/>
      <dgm:spPr/>
    </dgm:pt>
    <dgm:pt modelId="{C9A76483-EC59-40FE-BC8F-A25ECA2F0C57}" type="pres">
      <dgm:prSet presAssocID="{2DC1B5E9-6131-426B-95B1-5570B28AEEA9}" presName="parentText" presStyleLbl="node1" presStyleIdx="0" presStyleCnt="5" custScaleX="127950">
        <dgm:presLayoutVars>
          <dgm:chMax val="0"/>
          <dgm:bulletEnabled val="1"/>
        </dgm:presLayoutVars>
      </dgm:prSet>
      <dgm:spPr/>
    </dgm:pt>
    <dgm:pt modelId="{6B205F03-C706-4C06-960D-F7764FB05B8E}" type="pres">
      <dgm:prSet presAssocID="{2DC1B5E9-6131-426B-95B1-5570B28AEEA9}" presName="negativeSpace" presStyleCnt="0"/>
      <dgm:spPr/>
    </dgm:pt>
    <dgm:pt modelId="{A6A71C2D-C5B5-4BE3-A028-88ADA4983B9E}" type="pres">
      <dgm:prSet presAssocID="{2DC1B5E9-6131-426B-95B1-5570B28AEEA9}" presName="childText" presStyleLbl="conFgAcc1" presStyleIdx="0" presStyleCnt="5">
        <dgm:presLayoutVars>
          <dgm:bulletEnabled val="1"/>
        </dgm:presLayoutVars>
      </dgm:prSet>
      <dgm:spPr/>
    </dgm:pt>
    <dgm:pt modelId="{3055D65C-7D6C-48C0-948B-83102272D311}" type="pres">
      <dgm:prSet presAssocID="{EB995BB7-B831-4AD0-BC54-0BEA22F35CB5}" presName="spaceBetweenRectangles" presStyleCnt="0"/>
      <dgm:spPr/>
    </dgm:pt>
    <dgm:pt modelId="{6C3B70C1-ED6A-424C-8DE2-5409591C10D2}" type="pres">
      <dgm:prSet presAssocID="{C8CE56F6-41B2-4503-B350-2E799C76F79F}" presName="parentLin" presStyleCnt="0"/>
      <dgm:spPr/>
    </dgm:pt>
    <dgm:pt modelId="{63685CB9-11F3-4B06-9D02-DE2EF39256A8}" type="pres">
      <dgm:prSet presAssocID="{C8CE56F6-41B2-4503-B350-2E799C76F79F}" presName="parentLeftMargin" presStyleLbl="node1" presStyleIdx="0" presStyleCnt="5"/>
      <dgm:spPr/>
    </dgm:pt>
    <dgm:pt modelId="{79ACFED1-AD3D-48F0-A2E8-8914D6F23006}" type="pres">
      <dgm:prSet presAssocID="{C8CE56F6-41B2-4503-B350-2E799C76F79F}" presName="parentText" presStyleLbl="node1" presStyleIdx="1" presStyleCnt="5" custScaleX="126778">
        <dgm:presLayoutVars>
          <dgm:chMax val="0"/>
          <dgm:bulletEnabled val="1"/>
        </dgm:presLayoutVars>
      </dgm:prSet>
      <dgm:spPr/>
    </dgm:pt>
    <dgm:pt modelId="{00C6279B-840F-47D4-BBEA-3C1BBC1EC5E6}" type="pres">
      <dgm:prSet presAssocID="{C8CE56F6-41B2-4503-B350-2E799C76F79F}" presName="negativeSpace" presStyleCnt="0"/>
      <dgm:spPr/>
    </dgm:pt>
    <dgm:pt modelId="{937CF684-816C-42E9-871A-A2D4159A5B19}" type="pres">
      <dgm:prSet presAssocID="{C8CE56F6-41B2-4503-B350-2E799C76F79F}" presName="childText" presStyleLbl="conFgAcc1" presStyleIdx="1" presStyleCnt="5" custLinFactNeighborY="23428">
        <dgm:presLayoutVars>
          <dgm:bulletEnabled val="1"/>
        </dgm:presLayoutVars>
      </dgm:prSet>
      <dgm:spPr/>
    </dgm:pt>
    <dgm:pt modelId="{65CAA783-5D79-40D5-9396-0F553A33D1B1}" type="pres">
      <dgm:prSet presAssocID="{12B45C83-1840-42AB-B6CA-DF53B316FE45}" presName="spaceBetweenRectangles" presStyleCnt="0"/>
      <dgm:spPr/>
    </dgm:pt>
    <dgm:pt modelId="{767CA02B-D19D-4EB5-9C0A-64D05257DE08}" type="pres">
      <dgm:prSet presAssocID="{E5A826F1-61D8-4050-AEC2-C243D8F52F8F}" presName="parentLin" presStyleCnt="0"/>
      <dgm:spPr/>
    </dgm:pt>
    <dgm:pt modelId="{52460DF5-FDE5-4FB2-A8E6-5B0234702621}" type="pres">
      <dgm:prSet presAssocID="{E5A826F1-61D8-4050-AEC2-C243D8F52F8F}" presName="parentLeftMargin" presStyleLbl="node1" presStyleIdx="1" presStyleCnt="5"/>
      <dgm:spPr/>
    </dgm:pt>
    <dgm:pt modelId="{EDB35633-3CE2-4C7E-8FCA-81A31B26902A}" type="pres">
      <dgm:prSet presAssocID="{E5A826F1-61D8-4050-AEC2-C243D8F52F8F}" presName="parentText" presStyleLbl="node1" presStyleIdx="2" presStyleCnt="5" custScaleX="126292">
        <dgm:presLayoutVars>
          <dgm:chMax val="0"/>
          <dgm:bulletEnabled val="1"/>
        </dgm:presLayoutVars>
      </dgm:prSet>
      <dgm:spPr/>
    </dgm:pt>
    <dgm:pt modelId="{DBB016A9-029C-41D1-9739-98B2C8E91519}" type="pres">
      <dgm:prSet presAssocID="{E5A826F1-61D8-4050-AEC2-C243D8F52F8F}" presName="negativeSpace" presStyleCnt="0"/>
      <dgm:spPr/>
    </dgm:pt>
    <dgm:pt modelId="{B1DA94AF-F6D4-4FB0-B3A1-0A869F04C68A}" type="pres">
      <dgm:prSet presAssocID="{E5A826F1-61D8-4050-AEC2-C243D8F52F8F}" presName="childText" presStyleLbl="conFgAcc1" presStyleIdx="2" presStyleCnt="5">
        <dgm:presLayoutVars>
          <dgm:bulletEnabled val="1"/>
        </dgm:presLayoutVars>
      </dgm:prSet>
      <dgm:spPr/>
    </dgm:pt>
    <dgm:pt modelId="{CEFFE5BA-7106-48FE-BA0A-AAF47F4ACAC9}" type="pres">
      <dgm:prSet presAssocID="{BF236F0E-BE3D-4502-A008-2E96F2D6E1AC}" presName="spaceBetweenRectangles" presStyleCnt="0"/>
      <dgm:spPr/>
    </dgm:pt>
    <dgm:pt modelId="{61E192E3-3631-4E2D-BB84-52D8073881C9}" type="pres">
      <dgm:prSet presAssocID="{96A55B85-B356-4A04-BBA8-CF651B3C6609}" presName="parentLin" presStyleCnt="0"/>
      <dgm:spPr/>
    </dgm:pt>
    <dgm:pt modelId="{14ED6872-65E1-453A-972B-4A940970715D}" type="pres">
      <dgm:prSet presAssocID="{96A55B85-B356-4A04-BBA8-CF651B3C6609}" presName="parentLeftMargin" presStyleLbl="node1" presStyleIdx="2" presStyleCnt="5"/>
      <dgm:spPr/>
    </dgm:pt>
    <dgm:pt modelId="{698DE3DD-5367-48D9-AA42-6F57AD899804}" type="pres">
      <dgm:prSet presAssocID="{96A55B85-B356-4A04-BBA8-CF651B3C6609}" presName="parentText" presStyleLbl="node1" presStyleIdx="3" presStyleCnt="5" custScaleX="127950">
        <dgm:presLayoutVars>
          <dgm:chMax val="0"/>
          <dgm:bulletEnabled val="1"/>
        </dgm:presLayoutVars>
      </dgm:prSet>
      <dgm:spPr/>
    </dgm:pt>
    <dgm:pt modelId="{5A7D3ED4-EF42-43C1-A834-4D18B2466A19}" type="pres">
      <dgm:prSet presAssocID="{96A55B85-B356-4A04-BBA8-CF651B3C6609}" presName="negativeSpace" presStyleCnt="0"/>
      <dgm:spPr/>
    </dgm:pt>
    <dgm:pt modelId="{4E01BFC2-BF4A-45EF-AE23-06F7978F604F}" type="pres">
      <dgm:prSet presAssocID="{96A55B85-B356-4A04-BBA8-CF651B3C6609}" presName="childText" presStyleLbl="conFgAcc1" presStyleIdx="3" presStyleCnt="5">
        <dgm:presLayoutVars>
          <dgm:bulletEnabled val="1"/>
        </dgm:presLayoutVars>
      </dgm:prSet>
      <dgm:spPr/>
    </dgm:pt>
    <dgm:pt modelId="{5B161BAE-FFE8-48F4-815F-7F9A7DA4AD2E}" type="pres">
      <dgm:prSet presAssocID="{31D10B16-B765-4274-ADF9-9C3C564D2AB7}" presName="spaceBetweenRectangles" presStyleCnt="0"/>
      <dgm:spPr/>
    </dgm:pt>
    <dgm:pt modelId="{2F7386C8-4842-4BD2-8A04-DBD7E6FC0997}" type="pres">
      <dgm:prSet presAssocID="{44802C21-4840-4EA2-85E2-460D7307F808}" presName="parentLin" presStyleCnt="0"/>
      <dgm:spPr/>
    </dgm:pt>
    <dgm:pt modelId="{B28D1ECE-3079-41F8-B757-0204F00B3817}" type="pres">
      <dgm:prSet presAssocID="{44802C21-4840-4EA2-85E2-460D7307F808}" presName="parentLeftMargin" presStyleLbl="node1" presStyleIdx="3" presStyleCnt="5"/>
      <dgm:spPr/>
    </dgm:pt>
    <dgm:pt modelId="{3B19EBA0-75DB-4FFD-9CF6-131BEBF06A48}" type="pres">
      <dgm:prSet presAssocID="{44802C21-4840-4EA2-85E2-460D7307F808}" presName="parentText" presStyleLbl="node1" presStyleIdx="4" presStyleCnt="5" custScaleX="127951">
        <dgm:presLayoutVars>
          <dgm:chMax val="0"/>
          <dgm:bulletEnabled val="1"/>
        </dgm:presLayoutVars>
      </dgm:prSet>
      <dgm:spPr/>
    </dgm:pt>
    <dgm:pt modelId="{CDC7870F-DADC-46DE-BFD4-53F9A2268481}" type="pres">
      <dgm:prSet presAssocID="{44802C21-4840-4EA2-85E2-460D7307F808}" presName="negativeSpace" presStyleCnt="0"/>
      <dgm:spPr/>
    </dgm:pt>
    <dgm:pt modelId="{D6767DA8-EECD-4544-BD23-058FA318EC24}" type="pres">
      <dgm:prSet presAssocID="{44802C21-4840-4EA2-85E2-460D7307F808}" presName="childText" presStyleLbl="conFgAcc1" presStyleIdx="4" presStyleCnt="5">
        <dgm:presLayoutVars>
          <dgm:bulletEnabled val="1"/>
        </dgm:presLayoutVars>
      </dgm:prSet>
      <dgm:spPr/>
    </dgm:pt>
  </dgm:ptLst>
  <dgm:cxnLst>
    <dgm:cxn modelId="{A9670908-9038-4F00-B84F-78F26F07FF4A}" type="presOf" srcId="{C8CE56F6-41B2-4503-B350-2E799C76F79F}" destId="{63685CB9-11F3-4B06-9D02-DE2EF39256A8}" srcOrd="0" destOrd="0" presId="urn:microsoft.com/office/officeart/2005/8/layout/list1"/>
    <dgm:cxn modelId="{EAF44112-E7F2-4243-BFF9-172D8B060B93}" type="presOf" srcId="{E5A826F1-61D8-4050-AEC2-C243D8F52F8F}" destId="{52460DF5-FDE5-4FB2-A8E6-5B0234702621}" srcOrd="0" destOrd="0" presId="urn:microsoft.com/office/officeart/2005/8/layout/list1"/>
    <dgm:cxn modelId="{01B3DF18-BB2B-449A-84B2-FF1B8551971E}" srcId="{8D3FC80E-EBFA-4347-83AB-4B9435EA9278}" destId="{96A55B85-B356-4A04-BBA8-CF651B3C6609}" srcOrd="3" destOrd="0" parTransId="{3F97D835-40BE-4799-B14C-3CB4434BCF2F}" sibTransId="{31D10B16-B765-4274-ADF9-9C3C564D2AB7}"/>
    <dgm:cxn modelId="{A932B21A-91EC-4602-95E8-982E3A9F7DBC}" srcId="{8D3FC80E-EBFA-4347-83AB-4B9435EA9278}" destId="{2DC1B5E9-6131-426B-95B1-5570B28AEEA9}" srcOrd="0" destOrd="0" parTransId="{9DF2B4BB-6F11-4E10-AC87-C9DDB39A4110}" sibTransId="{EB995BB7-B831-4AD0-BC54-0BEA22F35CB5}"/>
    <dgm:cxn modelId="{F8FAAC24-3F5C-4F1B-A0E1-4B0C2EDCA741}" srcId="{8D3FC80E-EBFA-4347-83AB-4B9435EA9278}" destId="{44802C21-4840-4EA2-85E2-460D7307F808}" srcOrd="4" destOrd="0" parTransId="{363941E9-2308-4004-A2CC-3F3AB198D033}" sibTransId="{42AEC6E7-F0B4-4679-8F20-E91D89FD34D8}"/>
    <dgm:cxn modelId="{75F1BB5F-E6FF-4751-A156-6B649A216605}" type="presOf" srcId="{E5A826F1-61D8-4050-AEC2-C243D8F52F8F}" destId="{EDB35633-3CE2-4C7E-8FCA-81A31B26902A}" srcOrd="1" destOrd="0" presId="urn:microsoft.com/office/officeart/2005/8/layout/list1"/>
    <dgm:cxn modelId="{1ED47141-EC1D-4737-8384-9B228A188394}" srcId="{8D3FC80E-EBFA-4347-83AB-4B9435EA9278}" destId="{C8CE56F6-41B2-4503-B350-2E799C76F79F}" srcOrd="1" destOrd="0" parTransId="{84399DC3-9445-4FE8-AC99-69B93DC6D5FE}" sibTransId="{12B45C83-1840-42AB-B6CA-DF53B316FE45}"/>
    <dgm:cxn modelId="{1CD23043-B8DC-4540-AD13-18B547C4AA98}" srcId="{8D3FC80E-EBFA-4347-83AB-4B9435EA9278}" destId="{E5A826F1-61D8-4050-AEC2-C243D8F52F8F}" srcOrd="2" destOrd="0" parTransId="{D528EB33-5C5C-4F4A-833A-FB004F921A44}" sibTransId="{BF236F0E-BE3D-4502-A008-2E96F2D6E1AC}"/>
    <dgm:cxn modelId="{0D6E866A-663B-48F2-8667-A8DB2CA091E8}" type="presOf" srcId="{2DC1B5E9-6131-426B-95B1-5570B28AEEA9}" destId="{86F4136C-4F97-4F00-AC0B-9CAB4B03826E}" srcOrd="0" destOrd="0" presId="urn:microsoft.com/office/officeart/2005/8/layout/list1"/>
    <dgm:cxn modelId="{7794574C-0DC9-4845-A884-41EDCE4AA7F0}" type="presOf" srcId="{96A55B85-B356-4A04-BBA8-CF651B3C6609}" destId="{698DE3DD-5367-48D9-AA42-6F57AD899804}" srcOrd="1" destOrd="0" presId="urn:microsoft.com/office/officeart/2005/8/layout/list1"/>
    <dgm:cxn modelId="{9B81D270-DF25-4A45-AB8D-13FB86E28A8A}" type="presOf" srcId="{44802C21-4840-4EA2-85E2-460D7307F808}" destId="{3B19EBA0-75DB-4FFD-9CF6-131BEBF06A48}" srcOrd="1" destOrd="0" presId="urn:microsoft.com/office/officeart/2005/8/layout/list1"/>
    <dgm:cxn modelId="{CF0DAB82-CFB2-4FA2-803B-EB5E0138EB64}" type="presOf" srcId="{2DC1B5E9-6131-426B-95B1-5570B28AEEA9}" destId="{C9A76483-EC59-40FE-BC8F-A25ECA2F0C57}" srcOrd="1" destOrd="0" presId="urn:microsoft.com/office/officeart/2005/8/layout/list1"/>
    <dgm:cxn modelId="{8AC38494-156E-4D59-B986-F0962775262C}" type="presOf" srcId="{C8CE56F6-41B2-4503-B350-2E799C76F79F}" destId="{79ACFED1-AD3D-48F0-A2E8-8914D6F23006}" srcOrd="1" destOrd="0" presId="urn:microsoft.com/office/officeart/2005/8/layout/list1"/>
    <dgm:cxn modelId="{D69F1DA4-056F-4480-ACC3-9E27F954BB3D}" type="presOf" srcId="{8D3FC80E-EBFA-4347-83AB-4B9435EA9278}" destId="{13455602-B811-4F2A-B2A1-3224442EA63B}" srcOrd="0" destOrd="0" presId="urn:microsoft.com/office/officeart/2005/8/layout/list1"/>
    <dgm:cxn modelId="{820ABAB2-B728-4F1B-AAE8-3A722A2436D4}" type="presOf" srcId="{44802C21-4840-4EA2-85E2-460D7307F808}" destId="{B28D1ECE-3079-41F8-B757-0204F00B3817}" srcOrd="0" destOrd="0" presId="urn:microsoft.com/office/officeart/2005/8/layout/list1"/>
    <dgm:cxn modelId="{3AE5C9B2-101E-4DB8-ACDD-197EC943F23A}" type="presOf" srcId="{96A55B85-B356-4A04-BBA8-CF651B3C6609}" destId="{14ED6872-65E1-453A-972B-4A940970715D}" srcOrd="0" destOrd="0" presId="urn:microsoft.com/office/officeart/2005/8/layout/list1"/>
    <dgm:cxn modelId="{34653D40-A5D0-42FB-B515-01CB58E3EE99}" type="presParOf" srcId="{13455602-B811-4F2A-B2A1-3224442EA63B}" destId="{2E8C8D8D-D46C-48E7-9F5E-5F85D3110E7C}" srcOrd="0" destOrd="0" presId="urn:microsoft.com/office/officeart/2005/8/layout/list1"/>
    <dgm:cxn modelId="{090BDCC3-2933-41C1-B96E-BBF723871436}" type="presParOf" srcId="{2E8C8D8D-D46C-48E7-9F5E-5F85D3110E7C}" destId="{86F4136C-4F97-4F00-AC0B-9CAB4B03826E}" srcOrd="0" destOrd="0" presId="urn:microsoft.com/office/officeart/2005/8/layout/list1"/>
    <dgm:cxn modelId="{99A45CEA-A65A-48EB-9A64-73B1C47190F0}" type="presParOf" srcId="{2E8C8D8D-D46C-48E7-9F5E-5F85D3110E7C}" destId="{C9A76483-EC59-40FE-BC8F-A25ECA2F0C57}" srcOrd="1" destOrd="0" presId="urn:microsoft.com/office/officeart/2005/8/layout/list1"/>
    <dgm:cxn modelId="{C1AF6162-059B-42B3-82D5-A7B93D39BEFB}" type="presParOf" srcId="{13455602-B811-4F2A-B2A1-3224442EA63B}" destId="{6B205F03-C706-4C06-960D-F7764FB05B8E}" srcOrd="1" destOrd="0" presId="urn:microsoft.com/office/officeart/2005/8/layout/list1"/>
    <dgm:cxn modelId="{CBEFEA85-D3C6-4684-BC5A-B04F03DCEBFE}" type="presParOf" srcId="{13455602-B811-4F2A-B2A1-3224442EA63B}" destId="{A6A71C2D-C5B5-4BE3-A028-88ADA4983B9E}" srcOrd="2" destOrd="0" presId="urn:microsoft.com/office/officeart/2005/8/layout/list1"/>
    <dgm:cxn modelId="{69ED8DA0-6395-4D9A-B25A-45F319845A06}" type="presParOf" srcId="{13455602-B811-4F2A-B2A1-3224442EA63B}" destId="{3055D65C-7D6C-48C0-948B-83102272D311}" srcOrd="3" destOrd="0" presId="urn:microsoft.com/office/officeart/2005/8/layout/list1"/>
    <dgm:cxn modelId="{66E2B4CA-E295-416E-BCA5-DDE62D5F8E82}" type="presParOf" srcId="{13455602-B811-4F2A-B2A1-3224442EA63B}" destId="{6C3B70C1-ED6A-424C-8DE2-5409591C10D2}" srcOrd="4" destOrd="0" presId="urn:microsoft.com/office/officeart/2005/8/layout/list1"/>
    <dgm:cxn modelId="{4629B723-B19E-49E4-B247-FA1FA5818C2B}" type="presParOf" srcId="{6C3B70C1-ED6A-424C-8DE2-5409591C10D2}" destId="{63685CB9-11F3-4B06-9D02-DE2EF39256A8}" srcOrd="0" destOrd="0" presId="urn:microsoft.com/office/officeart/2005/8/layout/list1"/>
    <dgm:cxn modelId="{96E8D44C-7FF5-4771-8F19-2DE4DCCA274A}" type="presParOf" srcId="{6C3B70C1-ED6A-424C-8DE2-5409591C10D2}" destId="{79ACFED1-AD3D-48F0-A2E8-8914D6F23006}" srcOrd="1" destOrd="0" presId="urn:microsoft.com/office/officeart/2005/8/layout/list1"/>
    <dgm:cxn modelId="{70C86804-0414-4A34-81EA-2650CBEFA9D3}" type="presParOf" srcId="{13455602-B811-4F2A-B2A1-3224442EA63B}" destId="{00C6279B-840F-47D4-BBEA-3C1BBC1EC5E6}" srcOrd="5" destOrd="0" presId="urn:microsoft.com/office/officeart/2005/8/layout/list1"/>
    <dgm:cxn modelId="{FAF1B517-F595-425F-A92F-B76310FEE5B7}" type="presParOf" srcId="{13455602-B811-4F2A-B2A1-3224442EA63B}" destId="{937CF684-816C-42E9-871A-A2D4159A5B19}" srcOrd="6" destOrd="0" presId="urn:microsoft.com/office/officeart/2005/8/layout/list1"/>
    <dgm:cxn modelId="{A30F7A84-60B3-4270-A052-B4CDD78B79AF}" type="presParOf" srcId="{13455602-B811-4F2A-B2A1-3224442EA63B}" destId="{65CAA783-5D79-40D5-9396-0F553A33D1B1}" srcOrd="7" destOrd="0" presId="urn:microsoft.com/office/officeart/2005/8/layout/list1"/>
    <dgm:cxn modelId="{85791777-B2B3-4338-8BD1-0020DB8A43F8}" type="presParOf" srcId="{13455602-B811-4F2A-B2A1-3224442EA63B}" destId="{767CA02B-D19D-4EB5-9C0A-64D05257DE08}" srcOrd="8" destOrd="0" presId="urn:microsoft.com/office/officeart/2005/8/layout/list1"/>
    <dgm:cxn modelId="{CF77BC9E-7AF8-4926-856E-46EC1A838A21}" type="presParOf" srcId="{767CA02B-D19D-4EB5-9C0A-64D05257DE08}" destId="{52460DF5-FDE5-4FB2-A8E6-5B0234702621}" srcOrd="0" destOrd="0" presId="urn:microsoft.com/office/officeart/2005/8/layout/list1"/>
    <dgm:cxn modelId="{938C68AD-7539-4E39-8F27-2F6C06633242}" type="presParOf" srcId="{767CA02B-D19D-4EB5-9C0A-64D05257DE08}" destId="{EDB35633-3CE2-4C7E-8FCA-81A31B26902A}" srcOrd="1" destOrd="0" presId="urn:microsoft.com/office/officeart/2005/8/layout/list1"/>
    <dgm:cxn modelId="{22791E30-5C0F-4E36-8377-1C3C38F17F6D}" type="presParOf" srcId="{13455602-B811-4F2A-B2A1-3224442EA63B}" destId="{DBB016A9-029C-41D1-9739-98B2C8E91519}" srcOrd="9" destOrd="0" presId="urn:microsoft.com/office/officeart/2005/8/layout/list1"/>
    <dgm:cxn modelId="{5DECC52F-EE8B-4203-9BCD-E4C60F3EB808}" type="presParOf" srcId="{13455602-B811-4F2A-B2A1-3224442EA63B}" destId="{B1DA94AF-F6D4-4FB0-B3A1-0A869F04C68A}" srcOrd="10" destOrd="0" presId="urn:microsoft.com/office/officeart/2005/8/layout/list1"/>
    <dgm:cxn modelId="{02CA6835-078D-4E8B-B858-A380C982DA20}" type="presParOf" srcId="{13455602-B811-4F2A-B2A1-3224442EA63B}" destId="{CEFFE5BA-7106-48FE-BA0A-AAF47F4ACAC9}" srcOrd="11" destOrd="0" presId="urn:microsoft.com/office/officeart/2005/8/layout/list1"/>
    <dgm:cxn modelId="{ABDF4B8C-CB3E-410B-94BA-5396E40F4436}" type="presParOf" srcId="{13455602-B811-4F2A-B2A1-3224442EA63B}" destId="{61E192E3-3631-4E2D-BB84-52D8073881C9}" srcOrd="12" destOrd="0" presId="urn:microsoft.com/office/officeart/2005/8/layout/list1"/>
    <dgm:cxn modelId="{6BA7B99D-DB7A-4DEF-96DD-549DD9FD939D}" type="presParOf" srcId="{61E192E3-3631-4E2D-BB84-52D8073881C9}" destId="{14ED6872-65E1-453A-972B-4A940970715D}" srcOrd="0" destOrd="0" presId="urn:microsoft.com/office/officeart/2005/8/layout/list1"/>
    <dgm:cxn modelId="{E27C6606-E09C-4CB3-A755-786663D612FF}" type="presParOf" srcId="{61E192E3-3631-4E2D-BB84-52D8073881C9}" destId="{698DE3DD-5367-48D9-AA42-6F57AD899804}" srcOrd="1" destOrd="0" presId="urn:microsoft.com/office/officeart/2005/8/layout/list1"/>
    <dgm:cxn modelId="{DD029D66-E374-40E0-9F18-8979BB7DF6AC}" type="presParOf" srcId="{13455602-B811-4F2A-B2A1-3224442EA63B}" destId="{5A7D3ED4-EF42-43C1-A834-4D18B2466A19}" srcOrd="13" destOrd="0" presId="urn:microsoft.com/office/officeart/2005/8/layout/list1"/>
    <dgm:cxn modelId="{B10F02F5-CC3B-47B6-A779-CA4F629C5FFB}" type="presParOf" srcId="{13455602-B811-4F2A-B2A1-3224442EA63B}" destId="{4E01BFC2-BF4A-45EF-AE23-06F7978F604F}" srcOrd="14" destOrd="0" presId="urn:microsoft.com/office/officeart/2005/8/layout/list1"/>
    <dgm:cxn modelId="{CDB62990-CB79-4D4B-B08F-CB8CCC515D9D}" type="presParOf" srcId="{13455602-B811-4F2A-B2A1-3224442EA63B}" destId="{5B161BAE-FFE8-48F4-815F-7F9A7DA4AD2E}" srcOrd="15" destOrd="0" presId="urn:microsoft.com/office/officeart/2005/8/layout/list1"/>
    <dgm:cxn modelId="{BAF42CF7-577B-4280-9745-281E9702EF95}" type="presParOf" srcId="{13455602-B811-4F2A-B2A1-3224442EA63B}" destId="{2F7386C8-4842-4BD2-8A04-DBD7E6FC0997}" srcOrd="16" destOrd="0" presId="urn:microsoft.com/office/officeart/2005/8/layout/list1"/>
    <dgm:cxn modelId="{E7720316-E4C0-4682-9DB6-CCBE58CA5A67}" type="presParOf" srcId="{2F7386C8-4842-4BD2-8A04-DBD7E6FC0997}" destId="{B28D1ECE-3079-41F8-B757-0204F00B3817}" srcOrd="0" destOrd="0" presId="urn:microsoft.com/office/officeart/2005/8/layout/list1"/>
    <dgm:cxn modelId="{C2E0B0DD-146C-4D7B-9CD2-DB6B3D55EDFE}" type="presParOf" srcId="{2F7386C8-4842-4BD2-8A04-DBD7E6FC0997}" destId="{3B19EBA0-75DB-4FFD-9CF6-131BEBF06A48}" srcOrd="1" destOrd="0" presId="urn:microsoft.com/office/officeart/2005/8/layout/list1"/>
    <dgm:cxn modelId="{2A89D18C-F75D-41FD-9BAA-AB0BFE30E5E5}" type="presParOf" srcId="{13455602-B811-4F2A-B2A1-3224442EA63B}" destId="{CDC7870F-DADC-46DE-BFD4-53F9A2268481}" srcOrd="17" destOrd="0" presId="urn:microsoft.com/office/officeart/2005/8/layout/list1"/>
    <dgm:cxn modelId="{18AFB85D-4FD0-47D8-AA82-B0B87198680C}" type="presParOf" srcId="{13455602-B811-4F2A-B2A1-3224442EA63B}" destId="{D6767DA8-EECD-4544-BD23-058FA318EC2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6D4E36-058A-4B0B-BB67-7E3ED8A573CE}"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IN"/>
        </a:p>
      </dgm:t>
    </dgm:pt>
    <dgm:pt modelId="{0BA139FF-6FF8-469E-9BB6-28FF6C62AD7B}">
      <dgm:prSet phldrT="[Text]" custT="1"/>
      <dgm:spPr/>
      <dgm:t>
        <a:bodyPr/>
        <a:lstStyle/>
        <a:p>
          <a:r>
            <a:rPr lang="en-IN" sz="1600" dirty="0">
              <a:latin typeface="Cambria" panose="02040503050406030204" pitchFamily="18" charset="0"/>
              <a:ea typeface="Cambria" panose="02040503050406030204" pitchFamily="18" charset="0"/>
            </a:rPr>
            <a:t>Regular changes in law by way of notifications, orders etc – Failure to assess and implement change which could lead to dispute </a:t>
          </a:r>
        </a:p>
      </dgm:t>
    </dgm:pt>
    <dgm:pt modelId="{CEC9BA6A-E860-4667-B2A5-F6B3907CACB9}" type="parTrans" cxnId="{D8A61AAF-CC60-44F8-9905-CAE2430E6146}">
      <dgm:prSet/>
      <dgm:spPr/>
      <dgm:t>
        <a:bodyPr/>
        <a:lstStyle/>
        <a:p>
          <a:endParaRPr lang="en-IN"/>
        </a:p>
      </dgm:t>
    </dgm:pt>
    <dgm:pt modelId="{1AE3ABD1-E9AE-4B0E-A1B4-49803D5F6244}" type="sibTrans" cxnId="{D8A61AAF-CC60-44F8-9905-CAE2430E6146}">
      <dgm:prSet/>
      <dgm:spPr/>
      <dgm:t>
        <a:bodyPr/>
        <a:lstStyle/>
        <a:p>
          <a:endParaRPr lang="en-IN"/>
        </a:p>
      </dgm:t>
    </dgm:pt>
    <dgm:pt modelId="{00C39B5F-1107-4930-A44F-8E7C207D07A8}">
      <dgm:prSet phldrT="[Text]" custT="1"/>
      <dgm:spPr/>
      <dgm:t>
        <a:bodyPr/>
        <a:lstStyle/>
        <a:p>
          <a:r>
            <a:rPr lang="en-IN" sz="1600" dirty="0">
              <a:latin typeface="Cambria" panose="02040503050406030204" pitchFamily="18" charset="0"/>
              <a:ea typeface="Cambria" panose="02040503050406030204" pitchFamily="18" charset="0"/>
            </a:rPr>
            <a:t>Regular clarifications by way of circulars, press release, few advance rulings add to confusion. Non requirement of audit could result in non-confirmation of views taken by auditor</a:t>
          </a:r>
        </a:p>
      </dgm:t>
    </dgm:pt>
    <dgm:pt modelId="{A30751E9-E10D-44FE-8FF5-42A808B0BA3E}" type="parTrans" cxnId="{B796F448-6921-4DE3-83D2-471FF28C6EA9}">
      <dgm:prSet/>
      <dgm:spPr/>
      <dgm:t>
        <a:bodyPr/>
        <a:lstStyle/>
        <a:p>
          <a:endParaRPr lang="en-IN"/>
        </a:p>
      </dgm:t>
    </dgm:pt>
    <dgm:pt modelId="{2F615AEB-2D5C-4D19-992B-BA7E2B09227B}" type="sibTrans" cxnId="{B796F448-6921-4DE3-83D2-471FF28C6EA9}">
      <dgm:prSet/>
      <dgm:spPr/>
      <dgm:t>
        <a:bodyPr/>
        <a:lstStyle/>
        <a:p>
          <a:endParaRPr lang="en-IN"/>
        </a:p>
      </dgm:t>
    </dgm:pt>
    <dgm:pt modelId="{1AFF0E03-A823-4C4F-9E30-ABF8DA0F52A6}">
      <dgm:prSet phldrT="[Text]" custT="1"/>
      <dgm:spPr/>
      <dgm:t>
        <a:bodyPr/>
        <a:lstStyle/>
        <a:p>
          <a:pPr>
            <a:buFont typeface="+mj-lt"/>
            <a:buAutoNum type="arabicPeriod"/>
          </a:pPr>
          <a:r>
            <a:rPr lang="en-IN" sz="1600" dirty="0">
              <a:latin typeface="Cambria" panose="02040503050406030204" pitchFamily="18" charset="0"/>
              <a:ea typeface="Cambria" panose="02040503050406030204" pitchFamily="18" charset="0"/>
            </a:rPr>
            <a:t>Pandemic has added pressure to all State governments to increase collection. If professional auditor is not there, then it would add more pressure on business as difference in figures between returns such as GSTR-1, GSTR-2A, GSTR-3B and financial statements lead to enquiries</a:t>
          </a:r>
        </a:p>
      </dgm:t>
    </dgm:pt>
    <dgm:pt modelId="{3339632B-29D2-422A-8BD8-B1826F24A134}" type="parTrans" cxnId="{43DF7AFD-CCB6-49F2-89AE-41636DB21FCE}">
      <dgm:prSet/>
      <dgm:spPr/>
      <dgm:t>
        <a:bodyPr/>
        <a:lstStyle/>
        <a:p>
          <a:endParaRPr lang="en-IN"/>
        </a:p>
      </dgm:t>
    </dgm:pt>
    <dgm:pt modelId="{EC3848A0-0408-4AB7-A218-FAB16A52BA37}" type="sibTrans" cxnId="{43DF7AFD-CCB6-49F2-89AE-41636DB21FCE}">
      <dgm:prSet/>
      <dgm:spPr/>
      <dgm:t>
        <a:bodyPr/>
        <a:lstStyle/>
        <a:p>
          <a:endParaRPr lang="en-IN"/>
        </a:p>
      </dgm:t>
    </dgm:pt>
    <dgm:pt modelId="{289362CE-75C1-47A0-891A-9DEEE5550F54}">
      <dgm:prSet phldrT="[Text]" custT="1"/>
      <dgm:spPr/>
      <dgm:t>
        <a:bodyPr/>
        <a:lstStyle/>
        <a:p>
          <a:pPr>
            <a:buFont typeface="+mj-lt"/>
            <a:buNone/>
          </a:pPr>
          <a:r>
            <a:rPr lang="en-IN" sz="1600" dirty="0">
              <a:latin typeface="Cambria" panose="02040503050406030204" pitchFamily="18" charset="0"/>
              <a:ea typeface="Cambria" panose="02040503050406030204" pitchFamily="18" charset="0"/>
            </a:rPr>
            <a:t>Without audit, unidentified liabilities and excess ITC could lead to demand under Sec 73 or Sec 74</a:t>
          </a:r>
        </a:p>
      </dgm:t>
    </dgm:pt>
    <dgm:pt modelId="{947C2846-BE66-46F4-AFAD-2537328ED762}" type="parTrans" cxnId="{702E1BC4-13AE-49D9-A5C7-85F854FF6F0D}">
      <dgm:prSet/>
      <dgm:spPr/>
      <dgm:t>
        <a:bodyPr/>
        <a:lstStyle/>
        <a:p>
          <a:endParaRPr lang="en-IN"/>
        </a:p>
      </dgm:t>
    </dgm:pt>
    <dgm:pt modelId="{3B617F1B-0B08-4EFD-850A-9C631534020A}" type="sibTrans" cxnId="{702E1BC4-13AE-49D9-A5C7-85F854FF6F0D}">
      <dgm:prSet/>
      <dgm:spPr/>
      <dgm:t>
        <a:bodyPr/>
        <a:lstStyle/>
        <a:p>
          <a:endParaRPr lang="en-IN"/>
        </a:p>
      </dgm:t>
    </dgm:pt>
    <dgm:pt modelId="{388598B2-EC2C-46C3-A01A-3306B1B14EB4}" type="pres">
      <dgm:prSet presAssocID="{6A6D4E36-058A-4B0B-BB67-7E3ED8A573CE}" presName="Name0" presStyleCnt="0">
        <dgm:presLayoutVars>
          <dgm:chMax val="7"/>
          <dgm:chPref val="7"/>
          <dgm:dir/>
        </dgm:presLayoutVars>
      </dgm:prSet>
      <dgm:spPr/>
    </dgm:pt>
    <dgm:pt modelId="{7B1411BC-41B5-4A61-9768-B538269222E3}" type="pres">
      <dgm:prSet presAssocID="{6A6D4E36-058A-4B0B-BB67-7E3ED8A573CE}" presName="Name1" presStyleCnt="0"/>
      <dgm:spPr/>
    </dgm:pt>
    <dgm:pt modelId="{BADC11B2-D945-4B46-A8BF-B7564135CBDE}" type="pres">
      <dgm:prSet presAssocID="{6A6D4E36-058A-4B0B-BB67-7E3ED8A573CE}" presName="cycle" presStyleCnt="0"/>
      <dgm:spPr/>
    </dgm:pt>
    <dgm:pt modelId="{5B93C3B4-CE6D-4AFA-8E3E-1136BAE9FC0C}" type="pres">
      <dgm:prSet presAssocID="{6A6D4E36-058A-4B0B-BB67-7E3ED8A573CE}" presName="srcNode" presStyleLbl="node1" presStyleIdx="0" presStyleCnt="4"/>
      <dgm:spPr/>
    </dgm:pt>
    <dgm:pt modelId="{038F7EA6-3F00-447A-8884-76C47F41D95E}" type="pres">
      <dgm:prSet presAssocID="{6A6D4E36-058A-4B0B-BB67-7E3ED8A573CE}" presName="conn" presStyleLbl="parChTrans1D2" presStyleIdx="0" presStyleCnt="1"/>
      <dgm:spPr/>
    </dgm:pt>
    <dgm:pt modelId="{634DA425-6058-43E7-AA5F-A8202E529806}" type="pres">
      <dgm:prSet presAssocID="{6A6D4E36-058A-4B0B-BB67-7E3ED8A573CE}" presName="extraNode" presStyleLbl="node1" presStyleIdx="0" presStyleCnt="4"/>
      <dgm:spPr/>
    </dgm:pt>
    <dgm:pt modelId="{32311B0D-99CD-42A0-86A9-47C6CF1809C5}" type="pres">
      <dgm:prSet presAssocID="{6A6D4E36-058A-4B0B-BB67-7E3ED8A573CE}" presName="dstNode" presStyleLbl="node1" presStyleIdx="0" presStyleCnt="4"/>
      <dgm:spPr/>
    </dgm:pt>
    <dgm:pt modelId="{BDA11C8C-5073-48F8-9A73-06A48227D58F}" type="pres">
      <dgm:prSet presAssocID="{0BA139FF-6FF8-469E-9BB6-28FF6C62AD7B}" presName="text_1" presStyleLbl="node1" presStyleIdx="0" presStyleCnt="4">
        <dgm:presLayoutVars>
          <dgm:bulletEnabled val="1"/>
        </dgm:presLayoutVars>
      </dgm:prSet>
      <dgm:spPr/>
    </dgm:pt>
    <dgm:pt modelId="{947E3B8E-DC86-48BA-A62A-529E30960C19}" type="pres">
      <dgm:prSet presAssocID="{0BA139FF-6FF8-469E-9BB6-28FF6C62AD7B}" presName="accent_1" presStyleCnt="0"/>
      <dgm:spPr/>
    </dgm:pt>
    <dgm:pt modelId="{29DF63DB-0D61-4437-B32D-D4AF88EF20A6}" type="pres">
      <dgm:prSet presAssocID="{0BA139FF-6FF8-469E-9BB6-28FF6C62AD7B}" presName="accentRepeatNode" presStyleLbl="solidFgAcc1" presStyleIdx="0" presStyleCnt="4" custScaleX="103159" custScaleY="90735"/>
      <dgm:spPr/>
    </dgm:pt>
    <dgm:pt modelId="{92E0A734-BF0F-4350-94AE-44D16CE444AA}" type="pres">
      <dgm:prSet presAssocID="{00C39B5F-1107-4930-A44F-8E7C207D07A8}" presName="text_2" presStyleLbl="node1" presStyleIdx="1" presStyleCnt="4">
        <dgm:presLayoutVars>
          <dgm:bulletEnabled val="1"/>
        </dgm:presLayoutVars>
      </dgm:prSet>
      <dgm:spPr/>
    </dgm:pt>
    <dgm:pt modelId="{341F3E01-5A84-4432-85BE-1498CFF8BF7C}" type="pres">
      <dgm:prSet presAssocID="{00C39B5F-1107-4930-A44F-8E7C207D07A8}" presName="accent_2" presStyleCnt="0"/>
      <dgm:spPr/>
    </dgm:pt>
    <dgm:pt modelId="{4C410FB8-92FB-48C6-84BE-1D26A79784ED}" type="pres">
      <dgm:prSet presAssocID="{00C39B5F-1107-4930-A44F-8E7C207D07A8}" presName="accentRepeatNode" presStyleLbl="solidFgAcc1" presStyleIdx="1" presStyleCnt="4"/>
      <dgm:spPr/>
    </dgm:pt>
    <dgm:pt modelId="{D17D8686-84C5-4F1A-9A61-92B5B35E2D2E}" type="pres">
      <dgm:prSet presAssocID="{1AFF0E03-A823-4C4F-9E30-ABF8DA0F52A6}" presName="text_3" presStyleLbl="node1" presStyleIdx="2" presStyleCnt="4" custScaleY="118057">
        <dgm:presLayoutVars>
          <dgm:bulletEnabled val="1"/>
        </dgm:presLayoutVars>
      </dgm:prSet>
      <dgm:spPr/>
    </dgm:pt>
    <dgm:pt modelId="{B92CA941-2FC2-4BB4-AE2B-7E6F7070236E}" type="pres">
      <dgm:prSet presAssocID="{1AFF0E03-A823-4C4F-9E30-ABF8DA0F52A6}" presName="accent_3" presStyleCnt="0"/>
      <dgm:spPr/>
    </dgm:pt>
    <dgm:pt modelId="{D47760BA-9B29-40CE-A69F-236F229CE24C}" type="pres">
      <dgm:prSet presAssocID="{1AFF0E03-A823-4C4F-9E30-ABF8DA0F52A6}" presName="accentRepeatNode" presStyleLbl="solidFgAcc1" presStyleIdx="2" presStyleCnt="4"/>
      <dgm:spPr/>
    </dgm:pt>
    <dgm:pt modelId="{306217FB-EB8D-417C-A1AF-E13EA7A4C2C9}" type="pres">
      <dgm:prSet presAssocID="{289362CE-75C1-47A0-891A-9DEEE5550F54}" presName="text_4" presStyleLbl="node1" presStyleIdx="3" presStyleCnt="4">
        <dgm:presLayoutVars>
          <dgm:bulletEnabled val="1"/>
        </dgm:presLayoutVars>
      </dgm:prSet>
      <dgm:spPr/>
    </dgm:pt>
    <dgm:pt modelId="{EEAC43BF-BA4D-4896-AA67-2E72FA84A1E7}" type="pres">
      <dgm:prSet presAssocID="{289362CE-75C1-47A0-891A-9DEEE5550F54}" presName="accent_4" presStyleCnt="0"/>
      <dgm:spPr/>
    </dgm:pt>
    <dgm:pt modelId="{27DB0A11-BD3F-438B-AB88-65DDBD5A17A2}" type="pres">
      <dgm:prSet presAssocID="{289362CE-75C1-47A0-891A-9DEEE5550F54}" presName="accentRepeatNode" presStyleLbl="solidFgAcc1" presStyleIdx="3" presStyleCnt="4"/>
      <dgm:spPr/>
    </dgm:pt>
  </dgm:ptLst>
  <dgm:cxnLst>
    <dgm:cxn modelId="{5E89920C-7C1A-4645-9006-4EC1113C5BDA}" type="presOf" srcId="{1AFF0E03-A823-4C4F-9E30-ABF8DA0F52A6}" destId="{D17D8686-84C5-4F1A-9A61-92B5B35E2D2E}" srcOrd="0" destOrd="0" presId="urn:microsoft.com/office/officeart/2008/layout/VerticalCurvedList"/>
    <dgm:cxn modelId="{04BA9736-A547-4B0B-8137-365466A7E005}" type="presOf" srcId="{00C39B5F-1107-4930-A44F-8E7C207D07A8}" destId="{92E0A734-BF0F-4350-94AE-44D16CE444AA}" srcOrd="0" destOrd="0" presId="urn:microsoft.com/office/officeart/2008/layout/VerticalCurvedList"/>
    <dgm:cxn modelId="{D8AE0E44-A51A-4667-8831-97C3251521C5}" type="presOf" srcId="{0BA139FF-6FF8-469E-9BB6-28FF6C62AD7B}" destId="{BDA11C8C-5073-48F8-9A73-06A48227D58F}" srcOrd="0" destOrd="0" presId="urn:microsoft.com/office/officeart/2008/layout/VerticalCurvedList"/>
    <dgm:cxn modelId="{B796F448-6921-4DE3-83D2-471FF28C6EA9}" srcId="{6A6D4E36-058A-4B0B-BB67-7E3ED8A573CE}" destId="{00C39B5F-1107-4930-A44F-8E7C207D07A8}" srcOrd="1" destOrd="0" parTransId="{A30751E9-E10D-44FE-8FF5-42A808B0BA3E}" sibTransId="{2F615AEB-2D5C-4D19-992B-BA7E2B09227B}"/>
    <dgm:cxn modelId="{2EEB3C55-DB2F-45AD-9947-F149685EF987}" type="presOf" srcId="{1AE3ABD1-E9AE-4B0E-A1B4-49803D5F6244}" destId="{038F7EA6-3F00-447A-8884-76C47F41D95E}" srcOrd="0" destOrd="0" presId="urn:microsoft.com/office/officeart/2008/layout/VerticalCurvedList"/>
    <dgm:cxn modelId="{73D10876-4163-4F87-A7A1-60B5BD962974}" type="presOf" srcId="{6A6D4E36-058A-4B0B-BB67-7E3ED8A573CE}" destId="{388598B2-EC2C-46C3-A01A-3306B1B14EB4}" srcOrd="0" destOrd="0" presId="urn:microsoft.com/office/officeart/2008/layout/VerticalCurvedList"/>
    <dgm:cxn modelId="{3F78238C-E747-4C8D-A192-ECCB4B7E00C8}" type="presOf" srcId="{289362CE-75C1-47A0-891A-9DEEE5550F54}" destId="{306217FB-EB8D-417C-A1AF-E13EA7A4C2C9}" srcOrd="0" destOrd="0" presId="urn:microsoft.com/office/officeart/2008/layout/VerticalCurvedList"/>
    <dgm:cxn modelId="{D8A61AAF-CC60-44F8-9905-CAE2430E6146}" srcId="{6A6D4E36-058A-4B0B-BB67-7E3ED8A573CE}" destId="{0BA139FF-6FF8-469E-9BB6-28FF6C62AD7B}" srcOrd="0" destOrd="0" parTransId="{CEC9BA6A-E860-4667-B2A5-F6B3907CACB9}" sibTransId="{1AE3ABD1-E9AE-4B0E-A1B4-49803D5F6244}"/>
    <dgm:cxn modelId="{702E1BC4-13AE-49D9-A5C7-85F854FF6F0D}" srcId="{6A6D4E36-058A-4B0B-BB67-7E3ED8A573CE}" destId="{289362CE-75C1-47A0-891A-9DEEE5550F54}" srcOrd="3" destOrd="0" parTransId="{947C2846-BE66-46F4-AFAD-2537328ED762}" sibTransId="{3B617F1B-0B08-4EFD-850A-9C631534020A}"/>
    <dgm:cxn modelId="{43DF7AFD-CCB6-49F2-89AE-41636DB21FCE}" srcId="{6A6D4E36-058A-4B0B-BB67-7E3ED8A573CE}" destId="{1AFF0E03-A823-4C4F-9E30-ABF8DA0F52A6}" srcOrd="2" destOrd="0" parTransId="{3339632B-29D2-422A-8BD8-B1826F24A134}" sibTransId="{EC3848A0-0408-4AB7-A218-FAB16A52BA37}"/>
    <dgm:cxn modelId="{DC1F76FB-C5E9-41EB-82C9-C8668F25D685}" type="presParOf" srcId="{388598B2-EC2C-46C3-A01A-3306B1B14EB4}" destId="{7B1411BC-41B5-4A61-9768-B538269222E3}" srcOrd="0" destOrd="0" presId="urn:microsoft.com/office/officeart/2008/layout/VerticalCurvedList"/>
    <dgm:cxn modelId="{331F50BD-6B1B-4BCA-9B2C-9DD2B3D36CE7}" type="presParOf" srcId="{7B1411BC-41B5-4A61-9768-B538269222E3}" destId="{BADC11B2-D945-4B46-A8BF-B7564135CBDE}" srcOrd="0" destOrd="0" presId="urn:microsoft.com/office/officeart/2008/layout/VerticalCurvedList"/>
    <dgm:cxn modelId="{993A5281-6DB1-43A4-8449-A8AAF5E498E0}" type="presParOf" srcId="{BADC11B2-D945-4B46-A8BF-B7564135CBDE}" destId="{5B93C3B4-CE6D-4AFA-8E3E-1136BAE9FC0C}" srcOrd="0" destOrd="0" presId="urn:microsoft.com/office/officeart/2008/layout/VerticalCurvedList"/>
    <dgm:cxn modelId="{ABE4CBD7-4EEC-434F-A287-7BA21D3109C0}" type="presParOf" srcId="{BADC11B2-D945-4B46-A8BF-B7564135CBDE}" destId="{038F7EA6-3F00-447A-8884-76C47F41D95E}" srcOrd="1" destOrd="0" presId="urn:microsoft.com/office/officeart/2008/layout/VerticalCurvedList"/>
    <dgm:cxn modelId="{68DAFCF8-C8EB-49FF-85EB-0300125DC1D2}" type="presParOf" srcId="{BADC11B2-D945-4B46-A8BF-B7564135CBDE}" destId="{634DA425-6058-43E7-AA5F-A8202E529806}" srcOrd="2" destOrd="0" presId="urn:microsoft.com/office/officeart/2008/layout/VerticalCurvedList"/>
    <dgm:cxn modelId="{69256457-7010-48E5-9D0E-108516243B1D}" type="presParOf" srcId="{BADC11B2-D945-4B46-A8BF-B7564135CBDE}" destId="{32311B0D-99CD-42A0-86A9-47C6CF1809C5}" srcOrd="3" destOrd="0" presId="urn:microsoft.com/office/officeart/2008/layout/VerticalCurvedList"/>
    <dgm:cxn modelId="{A207488F-94C1-4D25-A2A8-67198C3526A2}" type="presParOf" srcId="{7B1411BC-41B5-4A61-9768-B538269222E3}" destId="{BDA11C8C-5073-48F8-9A73-06A48227D58F}" srcOrd="1" destOrd="0" presId="urn:microsoft.com/office/officeart/2008/layout/VerticalCurvedList"/>
    <dgm:cxn modelId="{CAF82DFE-35C9-4240-9064-9356F4CBC1F5}" type="presParOf" srcId="{7B1411BC-41B5-4A61-9768-B538269222E3}" destId="{947E3B8E-DC86-48BA-A62A-529E30960C19}" srcOrd="2" destOrd="0" presId="urn:microsoft.com/office/officeart/2008/layout/VerticalCurvedList"/>
    <dgm:cxn modelId="{725D5470-CE84-453B-AB46-66C4139B7FE6}" type="presParOf" srcId="{947E3B8E-DC86-48BA-A62A-529E30960C19}" destId="{29DF63DB-0D61-4437-B32D-D4AF88EF20A6}" srcOrd="0" destOrd="0" presId="urn:microsoft.com/office/officeart/2008/layout/VerticalCurvedList"/>
    <dgm:cxn modelId="{D2834A44-1ADD-4C64-B90E-B18178302AD4}" type="presParOf" srcId="{7B1411BC-41B5-4A61-9768-B538269222E3}" destId="{92E0A734-BF0F-4350-94AE-44D16CE444AA}" srcOrd="3" destOrd="0" presId="urn:microsoft.com/office/officeart/2008/layout/VerticalCurvedList"/>
    <dgm:cxn modelId="{8CB6B977-79B7-4826-8511-7108749DDD29}" type="presParOf" srcId="{7B1411BC-41B5-4A61-9768-B538269222E3}" destId="{341F3E01-5A84-4432-85BE-1498CFF8BF7C}" srcOrd="4" destOrd="0" presId="urn:microsoft.com/office/officeart/2008/layout/VerticalCurvedList"/>
    <dgm:cxn modelId="{44967C84-5E85-4032-8C79-64DCAB552974}" type="presParOf" srcId="{341F3E01-5A84-4432-85BE-1498CFF8BF7C}" destId="{4C410FB8-92FB-48C6-84BE-1D26A79784ED}" srcOrd="0" destOrd="0" presId="urn:microsoft.com/office/officeart/2008/layout/VerticalCurvedList"/>
    <dgm:cxn modelId="{27D1ABD1-8627-4B87-9695-EA10F5BC1194}" type="presParOf" srcId="{7B1411BC-41B5-4A61-9768-B538269222E3}" destId="{D17D8686-84C5-4F1A-9A61-92B5B35E2D2E}" srcOrd="5" destOrd="0" presId="urn:microsoft.com/office/officeart/2008/layout/VerticalCurvedList"/>
    <dgm:cxn modelId="{8F73D88A-23ED-48FF-BE2E-87D88F2A81F5}" type="presParOf" srcId="{7B1411BC-41B5-4A61-9768-B538269222E3}" destId="{B92CA941-2FC2-4BB4-AE2B-7E6F7070236E}" srcOrd="6" destOrd="0" presId="urn:microsoft.com/office/officeart/2008/layout/VerticalCurvedList"/>
    <dgm:cxn modelId="{3A700E16-AE31-4939-B2B9-DE0F0C39576C}" type="presParOf" srcId="{B92CA941-2FC2-4BB4-AE2B-7E6F7070236E}" destId="{D47760BA-9B29-40CE-A69F-236F229CE24C}" srcOrd="0" destOrd="0" presId="urn:microsoft.com/office/officeart/2008/layout/VerticalCurvedList"/>
    <dgm:cxn modelId="{B6B77AAD-F928-4BC3-AEC3-A6FF8A6113BF}" type="presParOf" srcId="{7B1411BC-41B5-4A61-9768-B538269222E3}" destId="{306217FB-EB8D-417C-A1AF-E13EA7A4C2C9}" srcOrd="7" destOrd="0" presId="urn:microsoft.com/office/officeart/2008/layout/VerticalCurvedList"/>
    <dgm:cxn modelId="{3010F2FB-4554-4481-BF0D-A3C77D4B9FC2}" type="presParOf" srcId="{7B1411BC-41B5-4A61-9768-B538269222E3}" destId="{EEAC43BF-BA4D-4896-AA67-2E72FA84A1E7}" srcOrd="8" destOrd="0" presId="urn:microsoft.com/office/officeart/2008/layout/VerticalCurvedList"/>
    <dgm:cxn modelId="{49D2EAEC-9CC3-4952-84AF-7868C2963E99}" type="presParOf" srcId="{EEAC43BF-BA4D-4896-AA67-2E72FA84A1E7}" destId="{27DB0A11-BD3F-438B-AB88-65DDBD5A17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6B384A-E00C-4173-B287-420203259D6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IN"/>
        </a:p>
      </dgm:t>
    </dgm:pt>
    <dgm:pt modelId="{CD797DB3-12DA-4709-97AB-AC980B5E002B}">
      <dgm:prSet phldrT="[Text]" custT="1"/>
      <dgm:spPr/>
      <dgm:t>
        <a:bodyPr/>
        <a:lstStyle/>
        <a:p>
          <a:r>
            <a:rPr lang="en-IN" sz="1600" dirty="0">
              <a:latin typeface="Cambria" panose="02040503050406030204" pitchFamily="18" charset="0"/>
              <a:ea typeface="Cambria" panose="02040503050406030204" pitchFamily="18" charset="0"/>
            </a:rPr>
            <a:t>Savings on account of audit fee may not be there as it could result in litigation. This may lead to requirement to obtain internal pre-audit GST review to be performed</a:t>
          </a:r>
        </a:p>
      </dgm:t>
    </dgm:pt>
    <dgm:pt modelId="{DCE53D90-F905-4D01-8736-4F86A3E5FA1F}" type="parTrans" cxnId="{FE11561B-5E13-4789-8968-916C524FE4E8}">
      <dgm:prSet/>
      <dgm:spPr/>
      <dgm:t>
        <a:bodyPr/>
        <a:lstStyle/>
        <a:p>
          <a:endParaRPr lang="en-IN" sz="1600">
            <a:latin typeface="Cambria" panose="02040503050406030204" pitchFamily="18" charset="0"/>
            <a:ea typeface="Cambria" panose="02040503050406030204" pitchFamily="18" charset="0"/>
          </a:endParaRPr>
        </a:p>
      </dgm:t>
    </dgm:pt>
    <dgm:pt modelId="{B499FD39-300F-490C-B194-B384E3486116}" type="sibTrans" cxnId="{FE11561B-5E13-4789-8968-916C524FE4E8}">
      <dgm:prSet/>
      <dgm:spPr/>
      <dgm:t>
        <a:bodyPr/>
        <a:lstStyle/>
        <a:p>
          <a:endParaRPr lang="en-IN" sz="1600">
            <a:latin typeface="Cambria" panose="02040503050406030204" pitchFamily="18" charset="0"/>
            <a:ea typeface="Cambria" panose="02040503050406030204" pitchFamily="18" charset="0"/>
          </a:endParaRPr>
        </a:p>
      </dgm:t>
    </dgm:pt>
    <dgm:pt modelId="{D718EAE2-EAFF-46C1-8130-8444A33A658C}">
      <dgm:prSet phldrT="[Text]" custT="1"/>
      <dgm:spPr/>
      <dgm:t>
        <a:bodyPr/>
        <a:lstStyle/>
        <a:p>
          <a:r>
            <a:rPr lang="en-IN" sz="1600" dirty="0">
              <a:latin typeface="Cambria" panose="02040503050406030204" pitchFamily="18" charset="0"/>
              <a:ea typeface="Cambria" panose="02040503050406030204" pitchFamily="18" charset="0"/>
            </a:rPr>
            <a:t>Confirmation on compliance would always be lacking for investors/ other interested stakeholders </a:t>
          </a:r>
        </a:p>
      </dgm:t>
    </dgm:pt>
    <dgm:pt modelId="{F84F974C-7DF1-4A3C-A40F-9E314E2C315C}" type="parTrans" cxnId="{6755E401-CBFB-425B-B6DB-5C96686306A6}">
      <dgm:prSet/>
      <dgm:spPr/>
      <dgm:t>
        <a:bodyPr/>
        <a:lstStyle/>
        <a:p>
          <a:endParaRPr lang="en-IN" sz="1600">
            <a:latin typeface="Cambria" panose="02040503050406030204" pitchFamily="18" charset="0"/>
            <a:ea typeface="Cambria" panose="02040503050406030204" pitchFamily="18" charset="0"/>
          </a:endParaRPr>
        </a:p>
      </dgm:t>
    </dgm:pt>
    <dgm:pt modelId="{C8555718-7329-4018-98DF-80AF615D3E8D}" type="sibTrans" cxnId="{6755E401-CBFB-425B-B6DB-5C96686306A6}">
      <dgm:prSet/>
      <dgm:spPr/>
      <dgm:t>
        <a:bodyPr/>
        <a:lstStyle/>
        <a:p>
          <a:endParaRPr lang="en-IN" sz="1600">
            <a:latin typeface="Cambria" panose="02040503050406030204" pitchFamily="18" charset="0"/>
            <a:ea typeface="Cambria" panose="02040503050406030204" pitchFamily="18" charset="0"/>
          </a:endParaRPr>
        </a:p>
      </dgm:t>
    </dgm:pt>
    <dgm:pt modelId="{8D7289FC-23EC-45E7-811E-DD234198DE3C}">
      <dgm:prSet phldrT="[Text]" custT="1"/>
      <dgm:spPr/>
      <dgm:t>
        <a:bodyPr/>
        <a:lstStyle/>
        <a:p>
          <a:r>
            <a:rPr lang="en-IN" sz="1600" dirty="0">
              <a:latin typeface="Cambria" panose="02040503050406030204" pitchFamily="18" charset="0"/>
              <a:ea typeface="Cambria" panose="02040503050406030204" pitchFamily="18" charset="0"/>
            </a:rPr>
            <a:t>Missing out on value additions/ tax planning possible from auditor such as suggestions on exemptions, concessions, ITC, valuation, export benefits, better documentations etc</a:t>
          </a:r>
        </a:p>
      </dgm:t>
    </dgm:pt>
    <dgm:pt modelId="{0FA0FECF-A4E3-48A1-8C72-2AF7D6254B9C}" type="parTrans" cxnId="{35E5DD82-949A-4AA3-AE2E-2EE80E095684}">
      <dgm:prSet/>
      <dgm:spPr/>
      <dgm:t>
        <a:bodyPr/>
        <a:lstStyle/>
        <a:p>
          <a:endParaRPr lang="en-IN" sz="1600">
            <a:latin typeface="Cambria" panose="02040503050406030204" pitchFamily="18" charset="0"/>
            <a:ea typeface="Cambria" panose="02040503050406030204" pitchFamily="18" charset="0"/>
          </a:endParaRPr>
        </a:p>
      </dgm:t>
    </dgm:pt>
    <dgm:pt modelId="{5581ED97-B2AA-4E3E-A177-D55AF3E8686A}" type="sibTrans" cxnId="{35E5DD82-949A-4AA3-AE2E-2EE80E095684}">
      <dgm:prSet/>
      <dgm:spPr/>
      <dgm:t>
        <a:bodyPr/>
        <a:lstStyle/>
        <a:p>
          <a:endParaRPr lang="en-IN" sz="1600">
            <a:latin typeface="Cambria" panose="02040503050406030204" pitchFamily="18" charset="0"/>
            <a:ea typeface="Cambria" panose="02040503050406030204" pitchFamily="18" charset="0"/>
          </a:endParaRPr>
        </a:p>
      </dgm:t>
    </dgm:pt>
    <dgm:pt modelId="{9CA39C27-BE3E-4C56-B24E-BD26BAB91C2B}">
      <dgm:prSet phldrT="[Text]" custT="1"/>
      <dgm:spPr/>
      <dgm:t>
        <a:bodyPr/>
        <a:lstStyle/>
        <a:p>
          <a:pPr>
            <a:buFont typeface="+mj-lt"/>
            <a:buAutoNum type="arabicPeriod"/>
          </a:pPr>
          <a:r>
            <a:rPr lang="en-IN" sz="1600" dirty="0">
              <a:latin typeface="Cambria" panose="02040503050406030204" pitchFamily="18" charset="0"/>
              <a:ea typeface="Cambria" panose="02040503050406030204" pitchFamily="18" charset="0"/>
            </a:rPr>
            <a:t>With proposed change, onus is on the tax payer to self-certify the supplies declared in the return which was on the auditor earlier. Errors/ wrong disclosure could lead to higher demands under Section 74 with allegation of fraud/suppression of facts/ information. </a:t>
          </a:r>
        </a:p>
      </dgm:t>
    </dgm:pt>
    <dgm:pt modelId="{CB73E1E3-1BAC-40E6-906C-95E1A28BB6D6}" type="parTrans" cxnId="{46A0966D-373F-4E60-94DE-54104945FB8C}">
      <dgm:prSet/>
      <dgm:spPr/>
      <dgm:t>
        <a:bodyPr/>
        <a:lstStyle/>
        <a:p>
          <a:endParaRPr lang="en-IN"/>
        </a:p>
      </dgm:t>
    </dgm:pt>
    <dgm:pt modelId="{2E86283B-2E19-43A8-96CC-8D85DA640610}" type="sibTrans" cxnId="{46A0966D-373F-4E60-94DE-54104945FB8C}">
      <dgm:prSet/>
      <dgm:spPr/>
      <dgm:t>
        <a:bodyPr/>
        <a:lstStyle/>
        <a:p>
          <a:endParaRPr lang="en-IN"/>
        </a:p>
      </dgm:t>
    </dgm:pt>
    <dgm:pt modelId="{7ED152D8-887B-4DF5-B223-EFDAADA02BB7}" type="pres">
      <dgm:prSet presAssocID="{1F6B384A-E00C-4173-B287-420203259D6A}" presName="Name0" presStyleCnt="0">
        <dgm:presLayoutVars>
          <dgm:chMax val="7"/>
          <dgm:chPref val="7"/>
          <dgm:dir/>
        </dgm:presLayoutVars>
      </dgm:prSet>
      <dgm:spPr/>
    </dgm:pt>
    <dgm:pt modelId="{668102B6-32E6-46BE-B8BA-61BEEFA7D666}" type="pres">
      <dgm:prSet presAssocID="{1F6B384A-E00C-4173-B287-420203259D6A}" presName="Name1" presStyleCnt="0"/>
      <dgm:spPr/>
    </dgm:pt>
    <dgm:pt modelId="{0297E2CB-BD22-481A-9E0E-F961FD415577}" type="pres">
      <dgm:prSet presAssocID="{1F6B384A-E00C-4173-B287-420203259D6A}" presName="cycle" presStyleCnt="0"/>
      <dgm:spPr/>
    </dgm:pt>
    <dgm:pt modelId="{A9BB7F6E-ED6B-4F5E-894F-DBBA5C7CC4C0}" type="pres">
      <dgm:prSet presAssocID="{1F6B384A-E00C-4173-B287-420203259D6A}" presName="srcNode" presStyleLbl="node1" presStyleIdx="0" presStyleCnt="4"/>
      <dgm:spPr/>
    </dgm:pt>
    <dgm:pt modelId="{DD08F6FA-20EB-4560-B8B5-356740A79047}" type="pres">
      <dgm:prSet presAssocID="{1F6B384A-E00C-4173-B287-420203259D6A}" presName="conn" presStyleLbl="parChTrans1D2" presStyleIdx="0" presStyleCnt="1"/>
      <dgm:spPr/>
    </dgm:pt>
    <dgm:pt modelId="{8F833BF9-985D-4E92-A38E-5F49D0BA9D26}" type="pres">
      <dgm:prSet presAssocID="{1F6B384A-E00C-4173-B287-420203259D6A}" presName="extraNode" presStyleLbl="node1" presStyleIdx="0" presStyleCnt="4"/>
      <dgm:spPr/>
    </dgm:pt>
    <dgm:pt modelId="{3F52B22E-A72C-461C-A523-B80DBC400646}" type="pres">
      <dgm:prSet presAssocID="{1F6B384A-E00C-4173-B287-420203259D6A}" presName="dstNode" presStyleLbl="node1" presStyleIdx="0" presStyleCnt="4"/>
      <dgm:spPr/>
    </dgm:pt>
    <dgm:pt modelId="{8943315E-0D16-451B-92A5-54B00A93EDA3}" type="pres">
      <dgm:prSet presAssocID="{CD797DB3-12DA-4709-97AB-AC980B5E002B}" presName="text_1" presStyleLbl="node1" presStyleIdx="0" presStyleCnt="4">
        <dgm:presLayoutVars>
          <dgm:bulletEnabled val="1"/>
        </dgm:presLayoutVars>
      </dgm:prSet>
      <dgm:spPr/>
    </dgm:pt>
    <dgm:pt modelId="{56E6B5EB-1A20-4251-8F3E-8019F275C70C}" type="pres">
      <dgm:prSet presAssocID="{CD797DB3-12DA-4709-97AB-AC980B5E002B}" presName="accent_1" presStyleCnt="0"/>
      <dgm:spPr/>
    </dgm:pt>
    <dgm:pt modelId="{4E8FB577-363A-4138-9981-4C24DC91C445}" type="pres">
      <dgm:prSet presAssocID="{CD797DB3-12DA-4709-97AB-AC980B5E002B}" presName="accentRepeatNode" presStyleLbl="solidFgAcc1" presStyleIdx="0" presStyleCnt="4"/>
      <dgm:spPr/>
    </dgm:pt>
    <dgm:pt modelId="{598F715E-9EFC-4867-A5F2-4B5E3F9338B5}" type="pres">
      <dgm:prSet presAssocID="{D718EAE2-EAFF-46C1-8130-8444A33A658C}" presName="text_2" presStyleLbl="node1" presStyleIdx="1" presStyleCnt="4">
        <dgm:presLayoutVars>
          <dgm:bulletEnabled val="1"/>
        </dgm:presLayoutVars>
      </dgm:prSet>
      <dgm:spPr/>
    </dgm:pt>
    <dgm:pt modelId="{3865216B-0A46-4D72-9F85-918EEE7AC5A4}" type="pres">
      <dgm:prSet presAssocID="{D718EAE2-EAFF-46C1-8130-8444A33A658C}" presName="accent_2" presStyleCnt="0"/>
      <dgm:spPr/>
    </dgm:pt>
    <dgm:pt modelId="{AC347F09-5C51-4C92-A492-095CB2A62D18}" type="pres">
      <dgm:prSet presAssocID="{D718EAE2-EAFF-46C1-8130-8444A33A658C}" presName="accentRepeatNode" presStyleLbl="solidFgAcc1" presStyleIdx="1" presStyleCnt="4"/>
      <dgm:spPr/>
    </dgm:pt>
    <dgm:pt modelId="{AF7EC1DC-AD77-4750-9FA9-B56FB87A0772}" type="pres">
      <dgm:prSet presAssocID="{8D7289FC-23EC-45E7-811E-DD234198DE3C}" presName="text_3" presStyleLbl="node1" presStyleIdx="2" presStyleCnt="4">
        <dgm:presLayoutVars>
          <dgm:bulletEnabled val="1"/>
        </dgm:presLayoutVars>
      </dgm:prSet>
      <dgm:spPr/>
    </dgm:pt>
    <dgm:pt modelId="{6335FD46-1548-46A0-9A5B-E9F471FD7DDB}" type="pres">
      <dgm:prSet presAssocID="{8D7289FC-23EC-45E7-811E-DD234198DE3C}" presName="accent_3" presStyleCnt="0"/>
      <dgm:spPr/>
    </dgm:pt>
    <dgm:pt modelId="{606A0B98-7259-4017-AEE2-B7A00686961B}" type="pres">
      <dgm:prSet presAssocID="{8D7289FC-23EC-45E7-811E-DD234198DE3C}" presName="accentRepeatNode" presStyleLbl="solidFgAcc1" presStyleIdx="2" presStyleCnt="4"/>
      <dgm:spPr/>
    </dgm:pt>
    <dgm:pt modelId="{52D1D9D8-1AEE-4E0A-9E23-4E1601156F90}" type="pres">
      <dgm:prSet presAssocID="{9CA39C27-BE3E-4C56-B24E-BD26BAB91C2B}" presName="text_4" presStyleLbl="node1" presStyleIdx="3" presStyleCnt="4" custScaleY="129294">
        <dgm:presLayoutVars>
          <dgm:bulletEnabled val="1"/>
        </dgm:presLayoutVars>
      </dgm:prSet>
      <dgm:spPr/>
    </dgm:pt>
    <dgm:pt modelId="{8DEB63FB-0663-4C65-A887-6A9B9D75554B}" type="pres">
      <dgm:prSet presAssocID="{9CA39C27-BE3E-4C56-B24E-BD26BAB91C2B}" presName="accent_4" presStyleCnt="0"/>
      <dgm:spPr/>
    </dgm:pt>
    <dgm:pt modelId="{3D420738-0895-4ACD-90F7-C18A0D658554}" type="pres">
      <dgm:prSet presAssocID="{9CA39C27-BE3E-4C56-B24E-BD26BAB91C2B}" presName="accentRepeatNode" presStyleLbl="solidFgAcc1" presStyleIdx="3" presStyleCnt="4"/>
      <dgm:spPr/>
    </dgm:pt>
  </dgm:ptLst>
  <dgm:cxnLst>
    <dgm:cxn modelId="{6755E401-CBFB-425B-B6DB-5C96686306A6}" srcId="{1F6B384A-E00C-4173-B287-420203259D6A}" destId="{D718EAE2-EAFF-46C1-8130-8444A33A658C}" srcOrd="1" destOrd="0" parTransId="{F84F974C-7DF1-4A3C-A40F-9E314E2C315C}" sibTransId="{C8555718-7329-4018-98DF-80AF615D3E8D}"/>
    <dgm:cxn modelId="{432BC917-750E-4226-BEF2-D03B55352C98}" type="presOf" srcId="{9CA39C27-BE3E-4C56-B24E-BD26BAB91C2B}" destId="{52D1D9D8-1AEE-4E0A-9E23-4E1601156F90}" srcOrd="0" destOrd="0" presId="urn:microsoft.com/office/officeart/2008/layout/VerticalCurvedList"/>
    <dgm:cxn modelId="{FE11561B-5E13-4789-8968-916C524FE4E8}" srcId="{1F6B384A-E00C-4173-B287-420203259D6A}" destId="{CD797DB3-12DA-4709-97AB-AC980B5E002B}" srcOrd="0" destOrd="0" parTransId="{DCE53D90-F905-4D01-8736-4F86A3E5FA1F}" sibTransId="{B499FD39-300F-490C-B194-B384E3486116}"/>
    <dgm:cxn modelId="{62D45B6A-7778-4801-B968-C213B0CF58ED}" type="presOf" srcId="{CD797DB3-12DA-4709-97AB-AC980B5E002B}" destId="{8943315E-0D16-451B-92A5-54B00A93EDA3}" srcOrd="0" destOrd="0" presId="urn:microsoft.com/office/officeart/2008/layout/VerticalCurvedList"/>
    <dgm:cxn modelId="{46A0966D-373F-4E60-94DE-54104945FB8C}" srcId="{1F6B384A-E00C-4173-B287-420203259D6A}" destId="{9CA39C27-BE3E-4C56-B24E-BD26BAB91C2B}" srcOrd="3" destOrd="0" parTransId="{CB73E1E3-1BAC-40E6-906C-95E1A28BB6D6}" sibTransId="{2E86283B-2E19-43A8-96CC-8D85DA640610}"/>
    <dgm:cxn modelId="{35E5DD82-949A-4AA3-AE2E-2EE80E095684}" srcId="{1F6B384A-E00C-4173-B287-420203259D6A}" destId="{8D7289FC-23EC-45E7-811E-DD234198DE3C}" srcOrd="2" destOrd="0" parTransId="{0FA0FECF-A4E3-48A1-8C72-2AF7D6254B9C}" sibTransId="{5581ED97-B2AA-4E3E-A177-D55AF3E8686A}"/>
    <dgm:cxn modelId="{D8454DA5-C0A2-4E9B-A67A-80807ACBC3FC}" type="presOf" srcId="{8D7289FC-23EC-45E7-811E-DD234198DE3C}" destId="{AF7EC1DC-AD77-4750-9FA9-B56FB87A0772}" srcOrd="0" destOrd="0" presId="urn:microsoft.com/office/officeart/2008/layout/VerticalCurvedList"/>
    <dgm:cxn modelId="{B3E42DA8-AEFD-45BB-BAEB-C32F6456A6D1}" type="presOf" srcId="{B499FD39-300F-490C-B194-B384E3486116}" destId="{DD08F6FA-20EB-4560-B8B5-356740A79047}" srcOrd="0" destOrd="0" presId="urn:microsoft.com/office/officeart/2008/layout/VerticalCurvedList"/>
    <dgm:cxn modelId="{B6CEDFAF-A897-47B2-82F7-31F2566AFB3E}" type="presOf" srcId="{1F6B384A-E00C-4173-B287-420203259D6A}" destId="{7ED152D8-887B-4DF5-B223-EFDAADA02BB7}" srcOrd="0" destOrd="0" presId="urn:microsoft.com/office/officeart/2008/layout/VerticalCurvedList"/>
    <dgm:cxn modelId="{801E26F3-C244-4B8F-8025-2EE4D5484D78}" type="presOf" srcId="{D718EAE2-EAFF-46C1-8130-8444A33A658C}" destId="{598F715E-9EFC-4867-A5F2-4B5E3F9338B5}" srcOrd="0" destOrd="0" presId="urn:microsoft.com/office/officeart/2008/layout/VerticalCurvedList"/>
    <dgm:cxn modelId="{E7598C0F-5185-41B1-AD31-EDB22B3816EC}" type="presParOf" srcId="{7ED152D8-887B-4DF5-B223-EFDAADA02BB7}" destId="{668102B6-32E6-46BE-B8BA-61BEEFA7D666}" srcOrd="0" destOrd="0" presId="urn:microsoft.com/office/officeart/2008/layout/VerticalCurvedList"/>
    <dgm:cxn modelId="{84579615-7944-42CF-B68B-943B9BFEE61F}" type="presParOf" srcId="{668102B6-32E6-46BE-B8BA-61BEEFA7D666}" destId="{0297E2CB-BD22-481A-9E0E-F961FD415577}" srcOrd="0" destOrd="0" presId="urn:microsoft.com/office/officeart/2008/layout/VerticalCurvedList"/>
    <dgm:cxn modelId="{38AB8A63-CAB9-4820-9A59-00715E6CBCDC}" type="presParOf" srcId="{0297E2CB-BD22-481A-9E0E-F961FD415577}" destId="{A9BB7F6E-ED6B-4F5E-894F-DBBA5C7CC4C0}" srcOrd="0" destOrd="0" presId="urn:microsoft.com/office/officeart/2008/layout/VerticalCurvedList"/>
    <dgm:cxn modelId="{C46FFD2A-2B16-4D35-A39C-D83664550FB3}" type="presParOf" srcId="{0297E2CB-BD22-481A-9E0E-F961FD415577}" destId="{DD08F6FA-20EB-4560-B8B5-356740A79047}" srcOrd="1" destOrd="0" presId="urn:microsoft.com/office/officeart/2008/layout/VerticalCurvedList"/>
    <dgm:cxn modelId="{4BCE05A0-77A8-43F2-B265-9B0E10E9CF28}" type="presParOf" srcId="{0297E2CB-BD22-481A-9E0E-F961FD415577}" destId="{8F833BF9-985D-4E92-A38E-5F49D0BA9D26}" srcOrd="2" destOrd="0" presId="urn:microsoft.com/office/officeart/2008/layout/VerticalCurvedList"/>
    <dgm:cxn modelId="{E56A6AC5-E25F-4B48-A5F6-D5A0526B25F9}" type="presParOf" srcId="{0297E2CB-BD22-481A-9E0E-F961FD415577}" destId="{3F52B22E-A72C-461C-A523-B80DBC400646}" srcOrd="3" destOrd="0" presId="urn:microsoft.com/office/officeart/2008/layout/VerticalCurvedList"/>
    <dgm:cxn modelId="{79EBA651-6E8C-445D-927B-0EBDF5A37CAF}" type="presParOf" srcId="{668102B6-32E6-46BE-B8BA-61BEEFA7D666}" destId="{8943315E-0D16-451B-92A5-54B00A93EDA3}" srcOrd="1" destOrd="0" presId="urn:microsoft.com/office/officeart/2008/layout/VerticalCurvedList"/>
    <dgm:cxn modelId="{B70DD643-4F15-481A-946E-CCC953744737}" type="presParOf" srcId="{668102B6-32E6-46BE-B8BA-61BEEFA7D666}" destId="{56E6B5EB-1A20-4251-8F3E-8019F275C70C}" srcOrd="2" destOrd="0" presId="urn:microsoft.com/office/officeart/2008/layout/VerticalCurvedList"/>
    <dgm:cxn modelId="{395D73D9-9421-47EB-BFCA-469E39FFCAA3}" type="presParOf" srcId="{56E6B5EB-1A20-4251-8F3E-8019F275C70C}" destId="{4E8FB577-363A-4138-9981-4C24DC91C445}" srcOrd="0" destOrd="0" presId="urn:microsoft.com/office/officeart/2008/layout/VerticalCurvedList"/>
    <dgm:cxn modelId="{F59D4D92-273C-4967-B63F-27982AEFA6B4}" type="presParOf" srcId="{668102B6-32E6-46BE-B8BA-61BEEFA7D666}" destId="{598F715E-9EFC-4867-A5F2-4B5E3F9338B5}" srcOrd="3" destOrd="0" presId="urn:microsoft.com/office/officeart/2008/layout/VerticalCurvedList"/>
    <dgm:cxn modelId="{B3E950E1-52BA-4FEF-8641-868DA53404D8}" type="presParOf" srcId="{668102B6-32E6-46BE-B8BA-61BEEFA7D666}" destId="{3865216B-0A46-4D72-9F85-918EEE7AC5A4}" srcOrd="4" destOrd="0" presId="urn:microsoft.com/office/officeart/2008/layout/VerticalCurvedList"/>
    <dgm:cxn modelId="{ABFD19BE-10DB-4E31-8368-0425796BB958}" type="presParOf" srcId="{3865216B-0A46-4D72-9F85-918EEE7AC5A4}" destId="{AC347F09-5C51-4C92-A492-095CB2A62D18}" srcOrd="0" destOrd="0" presId="urn:microsoft.com/office/officeart/2008/layout/VerticalCurvedList"/>
    <dgm:cxn modelId="{30950AC8-296A-47A6-B7A0-7B43B988232F}" type="presParOf" srcId="{668102B6-32E6-46BE-B8BA-61BEEFA7D666}" destId="{AF7EC1DC-AD77-4750-9FA9-B56FB87A0772}" srcOrd="5" destOrd="0" presId="urn:microsoft.com/office/officeart/2008/layout/VerticalCurvedList"/>
    <dgm:cxn modelId="{5F00FD8B-0BBE-4B2B-BE17-19D436239BF0}" type="presParOf" srcId="{668102B6-32E6-46BE-B8BA-61BEEFA7D666}" destId="{6335FD46-1548-46A0-9A5B-E9F471FD7DDB}" srcOrd="6" destOrd="0" presId="urn:microsoft.com/office/officeart/2008/layout/VerticalCurvedList"/>
    <dgm:cxn modelId="{51D2F2D7-C86A-448A-9562-BEB77730A32E}" type="presParOf" srcId="{6335FD46-1548-46A0-9A5B-E9F471FD7DDB}" destId="{606A0B98-7259-4017-AEE2-B7A00686961B}" srcOrd="0" destOrd="0" presId="urn:microsoft.com/office/officeart/2008/layout/VerticalCurvedList"/>
    <dgm:cxn modelId="{6D8306A6-7AE5-4913-A504-690F6E6375E6}" type="presParOf" srcId="{668102B6-32E6-46BE-B8BA-61BEEFA7D666}" destId="{52D1D9D8-1AEE-4E0A-9E23-4E1601156F90}" srcOrd="7" destOrd="0" presId="urn:microsoft.com/office/officeart/2008/layout/VerticalCurvedList"/>
    <dgm:cxn modelId="{BA1B960E-9D78-414E-9AAC-2619A541FD2D}" type="presParOf" srcId="{668102B6-32E6-46BE-B8BA-61BEEFA7D666}" destId="{8DEB63FB-0663-4C65-A887-6A9B9D75554B}" srcOrd="8" destOrd="0" presId="urn:microsoft.com/office/officeart/2008/layout/VerticalCurvedList"/>
    <dgm:cxn modelId="{EE9624CE-E031-4430-BCDD-0C17A82850BE}" type="presParOf" srcId="{8DEB63FB-0663-4C65-A887-6A9B9D75554B}" destId="{3D420738-0895-4ACD-90F7-C18A0D65855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40728C-2C0F-4CAF-8D97-87B003A01FD0}"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IN"/>
        </a:p>
      </dgm:t>
    </dgm:pt>
    <dgm:pt modelId="{F702B08E-FF6A-4CA5-AA1E-D5F5B1A731F7}">
      <dgm:prSet phldrT="[Text]" custT="1"/>
      <dgm:spPr/>
      <dgm:t>
        <a:bodyPr/>
        <a:lstStyle/>
        <a:p>
          <a:r>
            <a:rPr lang="en-IN" sz="2000" dirty="0">
              <a:latin typeface="Cambria" panose="02040503050406030204" pitchFamily="18" charset="0"/>
              <a:ea typeface="Cambria" panose="02040503050406030204" pitchFamily="18" charset="0"/>
            </a:rPr>
            <a:t>Reconciliation of T/O with audited financial statements</a:t>
          </a:r>
        </a:p>
      </dgm:t>
    </dgm:pt>
    <dgm:pt modelId="{C625E21F-38AA-4643-96CF-BB53FB72AC96}" type="parTrans" cxnId="{63073E89-844C-48A1-9CB3-6D6422FCDDC7}">
      <dgm:prSet/>
      <dgm:spPr/>
      <dgm:t>
        <a:bodyPr/>
        <a:lstStyle/>
        <a:p>
          <a:endParaRPr lang="en-IN"/>
        </a:p>
      </dgm:t>
    </dgm:pt>
    <dgm:pt modelId="{B0333022-334A-42AE-85AD-3DF8E1B66907}" type="sibTrans" cxnId="{63073E89-844C-48A1-9CB3-6D6422FCDDC7}">
      <dgm:prSet/>
      <dgm:spPr/>
      <dgm:t>
        <a:bodyPr/>
        <a:lstStyle/>
        <a:p>
          <a:endParaRPr lang="en-IN"/>
        </a:p>
      </dgm:t>
    </dgm:pt>
    <dgm:pt modelId="{5AB326CB-E9F0-45A1-80E6-62951DE525E0}">
      <dgm:prSet phldrT="[Text]" custT="1"/>
      <dgm:spPr/>
      <dgm:t>
        <a:bodyPr/>
        <a:lstStyle/>
        <a:p>
          <a:r>
            <a:rPr lang="en-IN" sz="2000" dirty="0">
              <a:latin typeface="Cambria" panose="02040503050406030204" pitchFamily="18" charset="0"/>
              <a:ea typeface="Cambria" panose="02040503050406030204" pitchFamily="18" charset="0"/>
            </a:rPr>
            <a:t>ITC Reconciliation with Books</a:t>
          </a:r>
        </a:p>
      </dgm:t>
    </dgm:pt>
    <dgm:pt modelId="{4A0FB1C1-A949-4CCC-9A59-EC24820C46AE}" type="parTrans" cxnId="{162F3D37-DB66-4A40-9F04-2A951DBAB83B}">
      <dgm:prSet/>
      <dgm:spPr/>
      <dgm:t>
        <a:bodyPr/>
        <a:lstStyle/>
        <a:p>
          <a:endParaRPr lang="en-IN"/>
        </a:p>
      </dgm:t>
    </dgm:pt>
    <dgm:pt modelId="{5DBBE889-06D4-4755-924C-2A8FB45B6940}" type="sibTrans" cxnId="{162F3D37-DB66-4A40-9F04-2A951DBAB83B}">
      <dgm:prSet/>
      <dgm:spPr/>
      <dgm:t>
        <a:bodyPr/>
        <a:lstStyle/>
        <a:p>
          <a:endParaRPr lang="en-IN"/>
        </a:p>
      </dgm:t>
    </dgm:pt>
    <dgm:pt modelId="{625DAF97-17DC-492A-B8FC-4200B2E8721B}">
      <dgm:prSet phldrT="[Text]" custT="1"/>
      <dgm:spPr/>
      <dgm:t>
        <a:bodyPr/>
        <a:lstStyle/>
        <a:p>
          <a:r>
            <a:rPr lang="en-IN" sz="2000" dirty="0">
              <a:latin typeface="Cambria" panose="02040503050406030204" pitchFamily="18" charset="0"/>
              <a:ea typeface="Cambria" panose="02040503050406030204" pitchFamily="18" charset="0"/>
            </a:rPr>
            <a:t>HSN Summary which was optional earlier, may applied compulsorily</a:t>
          </a:r>
        </a:p>
      </dgm:t>
    </dgm:pt>
    <dgm:pt modelId="{C85910D1-4BE1-40E0-A07F-34721F04616A}" type="parTrans" cxnId="{B51F65C8-0209-4568-8BB0-C635E6DDF3AC}">
      <dgm:prSet/>
      <dgm:spPr/>
      <dgm:t>
        <a:bodyPr/>
        <a:lstStyle/>
        <a:p>
          <a:endParaRPr lang="en-IN"/>
        </a:p>
      </dgm:t>
    </dgm:pt>
    <dgm:pt modelId="{4B0785FF-0173-44A5-8BD5-DA5257115668}" type="sibTrans" cxnId="{B51F65C8-0209-4568-8BB0-C635E6DDF3AC}">
      <dgm:prSet/>
      <dgm:spPr/>
      <dgm:t>
        <a:bodyPr/>
        <a:lstStyle/>
        <a:p>
          <a:endParaRPr lang="en-IN"/>
        </a:p>
      </dgm:t>
    </dgm:pt>
    <dgm:pt modelId="{37A5E53A-F7AD-4E88-B62F-6660F2A473EC}">
      <dgm:prSet phldrT="[Text]" custT="1"/>
      <dgm:spPr/>
      <dgm:t>
        <a:bodyPr/>
        <a:lstStyle/>
        <a:p>
          <a:r>
            <a:rPr lang="en-IN" sz="2000" dirty="0">
              <a:latin typeface="Cambria" panose="02040503050406030204" pitchFamily="18" charset="0"/>
              <a:ea typeface="Cambria" panose="02040503050406030204" pitchFamily="18" charset="0"/>
            </a:rPr>
            <a:t>Job work and refund details may be applied in GSTR9</a:t>
          </a:r>
        </a:p>
      </dgm:t>
    </dgm:pt>
    <dgm:pt modelId="{6216D5C5-1904-43B0-88E8-A16520C11800}" type="parTrans" cxnId="{BAF5B43C-65D5-4483-A427-6D70AAD68B88}">
      <dgm:prSet/>
      <dgm:spPr/>
      <dgm:t>
        <a:bodyPr/>
        <a:lstStyle/>
        <a:p>
          <a:endParaRPr lang="en-IN"/>
        </a:p>
      </dgm:t>
    </dgm:pt>
    <dgm:pt modelId="{7F9B438C-93EE-42BB-B3FB-72937DAAC77B}" type="sibTrans" cxnId="{BAF5B43C-65D5-4483-A427-6D70AAD68B88}">
      <dgm:prSet/>
      <dgm:spPr/>
      <dgm:t>
        <a:bodyPr/>
        <a:lstStyle/>
        <a:p>
          <a:endParaRPr lang="en-IN"/>
        </a:p>
      </dgm:t>
    </dgm:pt>
    <dgm:pt modelId="{42AAF80C-5A16-4E8E-B987-F4635A22417E}">
      <dgm:prSet phldrT="[Text]" custT="1"/>
      <dgm:spPr/>
      <dgm:t>
        <a:bodyPr/>
        <a:lstStyle/>
        <a:p>
          <a:r>
            <a:rPr lang="en-IN" sz="1900" dirty="0">
              <a:latin typeface="Cambria" panose="02040503050406030204" pitchFamily="18" charset="0"/>
              <a:ea typeface="Cambria" panose="02040503050406030204" pitchFamily="18" charset="0"/>
            </a:rPr>
            <a:t>Expense level details which was optional in GSTR9C in Table14 may be applied compulsorily in GSTR9</a:t>
          </a:r>
        </a:p>
      </dgm:t>
    </dgm:pt>
    <dgm:pt modelId="{10A90103-2D5C-4342-8755-3AC0B70CCF3F}" type="parTrans" cxnId="{5E96A430-84AA-46DB-9E59-4B1B5D40AFAD}">
      <dgm:prSet/>
      <dgm:spPr/>
      <dgm:t>
        <a:bodyPr/>
        <a:lstStyle/>
        <a:p>
          <a:endParaRPr lang="en-IN"/>
        </a:p>
      </dgm:t>
    </dgm:pt>
    <dgm:pt modelId="{2CF7AACC-9AAD-4C9E-A14B-D3251C86D049}" type="sibTrans" cxnId="{5E96A430-84AA-46DB-9E59-4B1B5D40AFAD}">
      <dgm:prSet/>
      <dgm:spPr/>
      <dgm:t>
        <a:bodyPr/>
        <a:lstStyle/>
        <a:p>
          <a:endParaRPr lang="en-IN"/>
        </a:p>
      </dgm:t>
    </dgm:pt>
    <dgm:pt modelId="{0C77F9E2-D022-47FD-8B4C-310BCEE07AB7}" type="pres">
      <dgm:prSet presAssocID="{8740728C-2C0F-4CAF-8D97-87B003A01FD0}" presName="outerComposite" presStyleCnt="0">
        <dgm:presLayoutVars>
          <dgm:chMax val="5"/>
          <dgm:dir/>
          <dgm:resizeHandles val="exact"/>
        </dgm:presLayoutVars>
      </dgm:prSet>
      <dgm:spPr/>
    </dgm:pt>
    <dgm:pt modelId="{68E29B33-9AED-458A-9D93-EB93BDE43698}" type="pres">
      <dgm:prSet presAssocID="{8740728C-2C0F-4CAF-8D97-87B003A01FD0}" presName="dummyMaxCanvas" presStyleCnt="0">
        <dgm:presLayoutVars/>
      </dgm:prSet>
      <dgm:spPr/>
    </dgm:pt>
    <dgm:pt modelId="{E0B3C23C-378A-4869-9661-29386AEAE874}" type="pres">
      <dgm:prSet presAssocID="{8740728C-2C0F-4CAF-8D97-87B003A01FD0}" presName="FiveNodes_1" presStyleLbl="node1" presStyleIdx="0" presStyleCnt="5" custScaleY="99275">
        <dgm:presLayoutVars>
          <dgm:bulletEnabled val="1"/>
        </dgm:presLayoutVars>
      </dgm:prSet>
      <dgm:spPr/>
    </dgm:pt>
    <dgm:pt modelId="{D0A17543-20DC-486F-B948-44C52E421E5B}" type="pres">
      <dgm:prSet presAssocID="{8740728C-2C0F-4CAF-8D97-87B003A01FD0}" presName="FiveNodes_2" presStyleLbl="node1" presStyleIdx="1" presStyleCnt="5" custScaleY="88889">
        <dgm:presLayoutVars>
          <dgm:bulletEnabled val="1"/>
        </dgm:presLayoutVars>
      </dgm:prSet>
      <dgm:spPr/>
    </dgm:pt>
    <dgm:pt modelId="{D8AD5339-75A4-4267-BFDA-9FC1CB987FE4}" type="pres">
      <dgm:prSet presAssocID="{8740728C-2C0F-4CAF-8D97-87B003A01FD0}" presName="FiveNodes_3" presStyleLbl="node1" presStyleIdx="2" presStyleCnt="5" custScaleY="96618">
        <dgm:presLayoutVars>
          <dgm:bulletEnabled val="1"/>
        </dgm:presLayoutVars>
      </dgm:prSet>
      <dgm:spPr/>
    </dgm:pt>
    <dgm:pt modelId="{A19A739A-FFD5-4F46-8407-199498C963DE}" type="pres">
      <dgm:prSet presAssocID="{8740728C-2C0F-4CAF-8D97-87B003A01FD0}" presName="FiveNodes_4" presStyleLbl="node1" presStyleIdx="3" presStyleCnt="5" custScaleY="86232">
        <dgm:presLayoutVars>
          <dgm:bulletEnabled val="1"/>
        </dgm:presLayoutVars>
      </dgm:prSet>
      <dgm:spPr/>
    </dgm:pt>
    <dgm:pt modelId="{BDC6EE20-F86D-4E5F-AAB8-0379FB13DDA3}" type="pres">
      <dgm:prSet presAssocID="{8740728C-2C0F-4CAF-8D97-87B003A01FD0}" presName="FiveNodes_5" presStyleLbl="node1" presStyleIdx="4" presStyleCnt="5" custScaleY="100000">
        <dgm:presLayoutVars>
          <dgm:bulletEnabled val="1"/>
        </dgm:presLayoutVars>
      </dgm:prSet>
      <dgm:spPr/>
    </dgm:pt>
    <dgm:pt modelId="{9C81DBDD-863B-484A-ADEE-1302A95D8C52}" type="pres">
      <dgm:prSet presAssocID="{8740728C-2C0F-4CAF-8D97-87B003A01FD0}" presName="FiveConn_1-2" presStyleLbl="fgAccFollowNode1" presStyleIdx="0" presStyleCnt="4">
        <dgm:presLayoutVars>
          <dgm:bulletEnabled val="1"/>
        </dgm:presLayoutVars>
      </dgm:prSet>
      <dgm:spPr/>
    </dgm:pt>
    <dgm:pt modelId="{D1322E8E-8007-4D24-9B4C-4B2D3F594F4A}" type="pres">
      <dgm:prSet presAssocID="{8740728C-2C0F-4CAF-8D97-87B003A01FD0}" presName="FiveConn_2-3" presStyleLbl="fgAccFollowNode1" presStyleIdx="1" presStyleCnt="4">
        <dgm:presLayoutVars>
          <dgm:bulletEnabled val="1"/>
        </dgm:presLayoutVars>
      </dgm:prSet>
      <dgm:spPr/>
    </dgm:pt>
    <dgm:pt modelId="{B4E07843-F7CA-4880-92C8-3C70DE695EC2}" type="pres">
      <dgm:prSet presAssocID="{8740728C-2C0F-4CAF-8D97-87B003A01FD0}" presName="FiveConn_3-4" presStyleLbl="fgAccFollowNode1" presStyleIdx="2" presStyleCnt="4">
        <dgm:presLayoutVars>
          <dgm:bulletEnabled val="1"/>
        </dgm:presLayoutVars>
      </dgm:prSet>
      <dgm:spPr/>
    </dgm:pt>
    <dgm:pt modelId="{883FA6D5-B611-4C3F-B4C9-417A0B9463D2}" type="pres">
      <dgm:prSet presAssocID="{8740728C-2C0F-4CAF-8D97-87B003A01FD0}" presName="FiveConn_4-5" presStyleLbl="fgAccFollowNode1" presStyleIdx="3" presStyleCnt="4">
        <dgm:presLayoutVars>
          <dgm:bulletEnabled val="1"/>
        </dgm:presLayoutVars>
      </dgm:prSet>
      <dgm:spPr/>
    </dgm:pt>
    <dgm:pt modelId="{3147B578-D535-42D2-9966-BFAF5CA0EB60}" type="pres">
      <dgm:prSet presAssocID="{8740728C-2C0F-4CAF-8D97-87B003A01FD0}" presName="FiveNodes_1_text" presStyleLbl="node1" presStyleIdx="4" presStyleCnt="5">
        <dgm:presLayoutVars>
          <dgm:bulletEnabled val="1"/>
        </dgm:presLayoutVars>
      </dgm:prSet>
      <dgm:spPr/>
    </dgm:pt>
    <dgm:pt modelId="{F9A9B086-8E9D-4D19-B49F-1F7B6C0FDB0D}" type="pres">
      <dgm:prSet presAssocID="{8740728C-2C0F-4CAF-8D97-87B003A01FD0}" presName="FiveNodes_2_text" presStyleLbl="node1" presStyleIdx="4" presStyleCnt="5">
        <dgm:presLayoutVars>
          <dgm:bulletEnabled val="1"/>
        </dgm:presLayoutVars>
      </dgm:prSet>
      <dgm:spPr/>
    </dgm:pt>
    <dgm:pt modelId="{FDEE3A41-2DB6-4094-9301-3A46EF54FB97}" type="pres">
      <dgm:prSet presAssocID="{8740728C-2C0F-4CAF-8D97-87B003A01FD0}" presName="FiveNodes_3_text" presStyleLbl="node1" presStyleIdx="4" presStyleCnt="5">
        <dgm:presLayoutVars>
          <dgm:bulletEnabled val="1"/>
        </dgm:presLayoutVars>
      </dgm:prSet>
      <dgm:spPr/>
    </dgm:pt>
    <dgm:pt modelId="{C87617E8-BAF1-4161-8D21-6CCA25AC1351}" type="pres">
      <dgm:prSet presAssocID="{8740728C-2C0F-4CAF-8D97-87B003A01FD0}" presName="FiveNodes_4_text" presStyleLbl="node1" presStyleIdx="4" presStyleCnt="5">
        <dgm:presLayoutVars>
          <dgm:bulletEnabled val="1"/>
        </dgm:presLayoutVars>
      </dgm:prSet>
      <dgm:spPr/>
    </dgm:pt>
    <dgm:pt modelId="{D9F539F3-A607-453F-B6B4-3DE0A77F355A}" type="pres">
      <dgm:prSet presAssocID="{8740728C-2C0F-4CAF-8D97-87B003A01FD0}" presName="FiveNodes_5_text" presStyleLbl="node1" presStyleIdx="4" presStyleCnt="5">
        <dgm:presLayoutVars>
          <dgm:bulletEnabled val="1"/>
        </dgm:presLayoutVars>
      </dgm:prSet>
      <dgm:spPr/>
    </dgm:pt>
  </dgm:ptLst>
  <dgm:cxnLst>
    <dgm:cxn modelId="{FEFF2018-9B6D-4040-93E2-744FC57D0CD8}" type="presOf" srcId="{42AAF80C-5A16-4E8E-B987-F4635A22417E}" destId="{D9F539F3-A607-453F-B6B4-3DE0A77F355A}" srcOrd="1" destOrd="0" presId="urn:microsoft.com/office/officeart/2005/8/layout/vProcess5"/>
    <dgm:cxn modelId="{94508225-1CDB-441E-A8DA-319F0AD2E786}" type="presOf" srcId="{5AB326CB-E9F0-45A1-80E6-62951DE525E0}" destId="{D0A17543-20DC-486F-B948-44C52E421E5B}" srcOrd="0" destOrd="0" presId="urn:microsoft.com/office/officeart/2005/8/layout/vProcess5"/>
    <dgm:cxn modelId="{5E96A430-84AA-46DB-9E59-4B1B5D40AFAD}" srcId="{8740728C-2C0F-4CAF-8D97-87B003A01FD0}" destId="{42AAF80C-5A16-4E8E-B987-F4635A22417E}" srcOrd="4" destOrd="0" parTransId="{10A90103-2D5C-4342-8755-3AC0B70CCF3F}" sibTransId="{2CF7AACC-9AAD-4C9E-A14B-D3251C86D049}"/>
    <dgm:cxn modelId="{162F3D37-DB66-4A40-9F04-2A951DBAB83B}" srcId="{8740728C-2C0F-4CAF-8D97-87B003A01FD0}" destId="{5AB326CB-E9F0-45A1-80E6-62951DE525E0}" srcOrd="1" destOrd="0" parTransId="{4A0FB1C1-A949-4CCC-9A59-EC24820C46AE}" sibTransId="{5DBBE889-06D4-4755-924C-2A8FB45B6940}"/>
    <dgm:cxn modelId="{BAF5B43C-65D5-4483-A427-6D70AAD68B88}" srcId="{8740728C-2C0F-4CAF-8D97-87B003A01FD0}" destId="{37A5E53A-F7AD-4E88-B62F-6660F2A473EC}" srcOrd="3" destOrd="0" parTransId="{6216D5C5-1904-43B0-88E8-A16520C11800}" sibTransId="{7F9B438C-93EE-42BB-B3FB-72937DAAC77B}"/>
    <dgm:cxn modelId="{8A30545B-7E30-4184-AF8F-110A5DCE6780}" type="presOf" srcId="{37A5E53A-F7AD-4E88-B62F-6660F2A473EC}" destId="{C87617E8-BAF1-4161-8D21-6CCA25AC1351}" srcOrd="1" destOrd="0" presId="urn:microsoft.com/office/officeart/2005/8/layout/vProcess5"/>
    <dgm:cxn modelId="{F9253D5E-502B-499D-9175-117F4FC63AA3}" type="presOf" srcId="{5AB326CB-E9F0-45A1-80E6-62951DE525E0}" destId="{F9A9B086-8E9D-4D19-B49F-1F7B6C0FDB0D}" srcOrd="1" destOrd="0" presId="urn:microsoft.com/office/officeart/2005/8/layout/vProcess5"/>
    <dgm:cxn modelId="{0B31716A-A342-4B8D-B26B-E56127E03D97}" type="presOf" srcId="{4B0785FF-0173-44A5-8BD5-DA5257115668}" destId="{B4E07843-F7CA-4880-92C8-3C70DE695EC2}" srcOrd="0" destOrd="0" presId="urn:microsoft.com/office/officeart/2005/8/layout/vProcess5"/>
    <dgm:cxn modelId="{56A05C4B-A26C-416C-94B0-8837012B0209}" type="presOf" srcId="{5DBBE889-06D4-4755-924C-2A8FB45B6940}" destId="{D1322E8E-8007-4D24-9B4C-4B2D3F594F4A}" srcOrd="0" destOrd="0" presId="urn:microsoft.com/office/officeart/2005/8/layout/vProcess5"/>
    <dgm:cxn modelId="{955E3B5A-F063-4361-9BF5-8721A18AD3D4}" type="presOf" srcId="{F702B08E-FF6A-4CA5-AA1E-D5F5B1A731F7}" destId="{E0B3C23C-378A-4869-9661-29386AEAE874}" srcOrd="0" destOrd="0" presId="urn:microsoft.com/office/officeart/2005/8/layout/vProcess5"/>
    <dgm:cxn modelId="{9A265B84-B1E7-4025-854B-8A3AC02D71E4}" type="presOf" srcId="{7F9B438C-93EE-42BB-B3FB-72937DAAC77B}" destId="{883FA6D5-B611-4C3F-B4C9-417A0B9463D2}" srcOrd="0" destOrd="0" presId="urn:microsoft.com/office/officeart/2005/8/layout/vProcess5"/>
    <dgm:cxn modelId="{63073E89-844C-48A1-9CB3-6D6422FCDDC7}" srcId="{8740728C-2C0F-4CAF-8D97-87B003A01FD0}" destId="{F702B08E-FF6A-4CA5-AA1E-D5F5B1A731F7}" srcOrd="0" destOrd="0" parTransId="{C625E21F-38AA-4643-96CF-BB53FB72AC96}" sibTransId="{B0333022-334A-42AE-85AD-3DF8E1B66907}"/>
    <dgm:cxn modelId="{C5E2C798-D754-4B77-B24C-22FE11112753}" type="presOf" srcId="{625DAF97-17DC-492A-B8FC-4200B2E8721B}" destId="{FDEE3A41-2DB6-4094-9301-3A46EF54FB97}" srcOrd="1" destOrd="0" presId="urn:microsoft.com/office/officeart/2005/8/layout/vProcess5"/>
    <dgm:cxn modelId="{4A66499F-C7C9-4835-8F62-1BB7955C21AF}" type="presOf" srcId="{37A5E53A-F7AD-4E88-B62F-6660F2A473EC}" destId="{A19A739A-FFD5-4F46-8407-199498C963DE}" srcOrd="0" destOrd="0" presId="urn:microsoft.com/office/officeart/2005/8/layout/vProcess5"/>
    <dgm:cxn modelId="{EBC216A9-97E9-411F-A99A-5D017092DB56}" type="presOf" srcId="{8740728C-2C0F-4CAF-8D97-87B003A01FD0}" destId="{0C77F9E2-D022-47FD-8B4C-310BCEE07AB7}" srcOrd="0" destOrd="0" presId="urn:microsoft.com/office/officeart/2005/8/layout/vProcess5"/>
    <dgm:cxn modelId="{276060B5-5480-43BD-ABF1-D8F4EB1D7B70}" type="presOf" srcId="{B0333022-334A-42AE-85AD-3DF8E1B66907}" destId="{9C81DBDD-863B-484A-ADEE-1302A95D8C52}" srcOrd="0" destOrd="0" presId="urn:microsoft.com/office/officeart/2005/8/layout/vProcess5"/>
    <dgm:cxn modelId="{100763B5-1CF4-401E-9F97-D957637DCF75}" type="presOf" srcId="{F702B08E-FF6A-4CA5-AA1E-D5F5B1A731F7}" destId="{3147B578-D535-42D2-9966-BFAF5CA0EB60}" srcOrd="1" destOrd="0" presId="urn:microsoft.com/office/officeart/2005/8/layout/vProcess5"/>
    <dgm:cxn modelId="{B51F65C8-0209-4568-8BB0-C635E6DDF3AC}" srcId="{8740728C-2C0F-4CAF-8D97-87B003A01FD0}" destId="{625DAF97-17DC-492A-B8FC-4200B2E8721B}" srcOrd="2" destOrd="0" parTransId="{C85910D1-4BE1-40E0-A07F-34721F04616A}" sibTransId="{4B0785FF-0173-44A5-8BD5-DA5257115668}"/>
    <dgm:cxn modelId="{DEE04AD3-3637-4E57-97CE-955978E5C353}" type="presOf" srcId="{42AAF80C-5A16-4E8E-B987-F4635A22417E}" destId="{BDC6EE20-F86D-4E5F-AAB8-0379FB13DDA3}" srcOrd="0" destOrd="0" presId="urn:microsoft.com/office/officeart/2005/8/layout/vProcess5"/>
    <dgm:cxn modelId="{3D2346D7-9ADD-42FE-A558-28CF0248FF73}" type="presOf" srcId="{625DAF97-17DC-492A-B8FC-4200B2E8721B}" destId="{D8AD5339-75A4-4267-BFDA-9FC1CB987FE4}" srcOrd="0" destOrd="0" presId="urn:microsoft.com/office/officeart/2005/8/layout/vProcess5"/>
    <dgm:cxn modelId="{E404C9F2-F406-4D75-AC46-9B5C35CB1B7C}" type="presParOf" srcId="{0C77F9E2-D022-47FD-8B4C-310BCEE07AB7}" destId="{68E29B33-9AED-458A-9D93-EB93BDE43698}" srcOrd="0" destOrd="0" presId="urn:microsoft.com/office/officeart/2005/8/layout/vProcess5"/>
    <dgm:cxn modelId="{B4256F66-4C95-4AA2-A349-89C540232DD1}" type="presParOf" srcId="{0C77F9E2-D022-47FD-8B4C-310BCEE07AB7}" destId="{E0B3C23C-378A-4869-9661-29386AEAE874}" srcOrd="1" destOrd="0" presId="urn:microsoft.com/office/officeart/2005/8/layout/vProcess5"/>
    <dgm:cxn modelId="{C74C151B-151E-4366-8591-F8EC9D77CBA6}" type="presParOf" srcId="{0C77F9E2-D022-47FD-8B4C-310BCEE07AB7}" destId="{D0A17543-20DC-486F-B948-44C52E421E5B}" srcOrd="2" destOrd="0" presId="urn:microsoft.com/office/officeart/2005/8/layout/vProcess5"/>
    <dgm:cxn modelId="{4D296CE2-4158-40EA-95B9-BED0B2383ADB}" type="presParOf" srcId="{0C77F9E2-D022-47FD-8B4C-310BCEE07AB7}" destId="{D8AD5339-75A4-4267-BFDA-9FC1CB987FE4}" srcOrd="3" destOrd="0" presId="urn:microsoft.com/office/officeart/2005/8/layout/vProcess5"/>
    <dgm:cxn modelId="{8147C167-E97E-4377-9F38-F11060D78F43}" type="presParOf" srcId="{0C77F9E2-D022-47FD-8B4C-310BCEE07AB7}" destId="{A19A739A-FFD5-4F46-8407-199498C963DE}" srcOrd="4" destOrd="0" presId="urn:microsoft.com/office/officeart/2005/8/layout/vProcess5"/>
    <dgm:cxn modelId="{AC39BE20-11FF-4DC8-B8CF-F08B79FC173C}" type="presParOf" srcId="{0C77F9E2-D022-47FD-8B4C-310BCEE07AB7}" destId="{BDC6EE20-F86D-4E5F-AAB8-0379FB13DDA3}" srcOrd="5" destOrd="0" presId="urn:microsoft.com/office/officeart/2005/8/layout/vProcess5"/>
    <dgm:cxn modelId="{55C2C136-BBBF-4644-B71F-2D48BB970104}" type="presParOf" srcId="{0C77F9E2-D022-47FD-8B4C-310BCEE07AB7}" destId="{9C81DBDD-863B-484A-ADEE-1302A95D8C52}" srcOrd="6" destOrd="0" presId="urn:microsoft.com/office/officeart/2005/8/layout/vProcess5"/>
    <dgm:cxn modelId="{295583E6-904B-4956-ABCE-B6DF7A003FFE}" type="presParOf" srcId="{0C77F9E2-D022-47FD-8B4C-310BCEE07AB7}" destId="{D1322E8E-8007-4D24-9B4C-4B2D3F594F4A}" srcOrd="7" destOrd="0" presId="urn:microsoft.com/office/officeart/2005/8/layout/vProcess5"/>
    <dgm:cxn modelId="{C91EED79-024F-4891-8954-E8BEED4958EF}" type="presParOf" srcId="{0C77F9E2-D022-47FD-8B4C-310BCEE07AB7}" destId="{B4E07843-F7CA-4880-92C8-3C70DE695EC2}" srcOrd="8" destOrd="0" presId="urn:microsoft.com/office/officeart/2005/8/layout/vProcess5"/>
    <dgm:cxn modelId="{278B8D6B-121B-4548-BA2A-B4FCD2A2B1AE}" type="presParOf" srcId="{0C77F9E2-D022-47FD-8B4C-310BCEE07AB7}" destId="{883FA6D5-B611-4C3F-B4C9-417A0B9463D2}" srcOrd="9" destOrd="0" presId="urn:microsoft.com/office/officeart/2005/8/layout/vProcess5"/>
    <dgm:cxn modelId="{D295DF18-C98F-4F15-AD90-F2B72969CC44}" type="presParOf" srcId="{0C77F9E2-D022-47FD-8B4C-310BCEE07AB7}" destId="{3147B578-D535-42D2-9966-BFAF5CA0EB60}" srcOrd="10" destOrd="0" presId="urn:microsoft.com/office/officeart/2005/8/layout/vProcess5"/>
    <dgm:cxn modelId="{AC0D9C65-ADE0-4196-8852-0D93CF55CC42}" type="presParOf" srcId="{0C77F9E2-D022-47FD-8B4C-310BCEE07AB7}" destId="{F9A9B086-8E9D-4D19-B49F-1F7B6C0FDB0D}" srcOrd="11" destOrd="0" presId="urn:microsoft.com/office/officeart/2005/8/layout/vProcess5"/>
    <dgm:cxn modelId="{762A8853-3BC8-4403-AE65-AE7F2DBB309B}" type="presParOf" srcId="{0C77F9E2-D022-47FD-8B4C-310BCEE07AB7}" destId="{FDEE3A41-2DB6-4094-9301-3A46EF54FB97}" srcOrd="12" destOrd="0" presId="urn:microsoft.com/office/officeart/2005/8/layout/vProcess5"/>
    <dgm:cxn modelId="{6D835A21-34B7-420C-A7E4-3F73DBD43A0E}" type="presParOf" srcId="{0C77F9E2-D022-47FD-8B4C-310BCEE07AB7}" destId="{C87617E8-BAF1-4161-8D21-6CCA25AC1351}" srcOrd="13" destOrd="0" presId="urn:microsoft.com/office/officeart/2005/8/layout/vProcess5"/>
    <dgm:cxn modelId="{8C779D0B-45CB-46D5-9DD8-7054EB7D85FC}" type="presParOf" srcId="{0C77F9E2-D022-47FD-8B4C-310BCEE07AB7}" destId="{D9F539F3-A607-453F-B6B4-3DE0A77F355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BC64BA-88BD-496E-A8C4-A7286133E28C}" type="doc">
      <dgm:prSet loTypeId="urn:microsoft.com/office/officeart/2008/layout/AscendingPictureAccentProcess" loCatId="process" qsTypeId="urn:microsoft.com/office/officeart/2005/8/quickstyle/simple3" qsCatId="simple" csTypeId="urn:microsoft.com/office/officeart/2005/8/colors/accent1_2" csCatId="accent1" phldr="1"/>
      <dgm:spPr/>
      <dgm:t>
        <a:bodyPr/>
        <a:lstStyle/>
        <a:p>
          <a:endParaRPr lang="en-IN"/>
        </a:p>
      </dgm:t>
    </dgm:pt>
    <dgm:pt modelId="{F10A953D-4D4C-4F7E-81C2-884F426AA19C}">
      <dgm:prSet phldrT="[Text]" custT="1"/>
      <dgm:spPr/>
      <dgm:t>
        <a:bodyPr/>
        <a:lstStyle/>
        <a:p>
          <a:r>
            <a:rPr lang="en-IN" sz="1800" dirty="0">
              <a:latin typeface="Cambria" panose="02040503050406030204" pitchFamily="18" charset="0"/>
              <a:ea typeface="Cambria" panose="02040503050406030204" pitchFamily="18" charset="0"/>
            </a:rPr>
            <a:t>Area specific reviews such as sales, ITC, RCM</a:t>
          </a:r>
        </a:p>
      </dgm:t>
    </dgm:pt>
    <dgm:pt modelId="{5035FC84-51D9-408C-8DF1-18F823F04093}" type="sibTrans" cxnId="{5BD83149-F17C-4251-AC07-7DDDAC6294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a:ln>
          <a:solidFill>
            <a:schemeClr val="accent6">
              <a:lumMod val="75000"/>
            </a:schemeClr>
          </a:solidFill>
        </a:ln>
      </dgm:spPr>
      <dgm:t>
        <a:bodyPr/>
        <a:lstStyle/>
        <a:p>
          <a:endParaRPr lang="en-IN"/>
        </a:p>
      </dgm:t>
    </dgm:pt>
    <dgm:pt modelId="{250E87B0-3CE1-4E39-8CE1-5F8667FBC0C0}" type="parTrans" cxnId="{5BD83149-F17C-4251-AC07-7DDDAC62941F}">
      <dgm:prSet/>
      <dgm:spPr/>
      <dgm:t>
        <a:bodyPr/>
        <a:lstStyle/>
        <a:p>
          <a:endParaRPr lang="en-IN"/>
        </a:p>
      </dgm:t>
    </dgm:pt>
    <dgm:pt modelId="{269C2584-0985-4EE8-B904-E4748798819A}">
      <dgm:prSet phldrT="[Text]" custT="1"/>
      <dgm:spPr/>
      <dgm:t>
        <a:bodyPr/>
        <a:lstStyle/>
        <a:p>
          <a:r>
            <a:rPr lang="en-IN" sz="1800" dirty="0">
              <a:latin typeface="Cambria" panose="02040503050406030204" pitchFamily="18" charset="0"/>
              <a:ea typeface="Cambria" panose="02040503050406030204" pitchFamily="18" charset="0"/>
            </a:rPr>
            <a:t>Understanding business, Internal control, Automation/ERP</a:t>
          </a:r>
        </a:p>
      </dgm:t>
    </dgm:pt>
    <dgm:pt modelId="{7A62C505-9DA2-41F7-BE40-03493D8069AE}" type="sibTrans" cxnId="{1606C860-1FC5-4BB0-B5DA-E9D3F10C36D7}">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a:ln>
          <a:solidFill>
            <a:srgbClr val="002060"/>
          </a:solidFill>
        </a:ln>
      </dgm:spPr>
      <dgm:t>
        <a:bodyPr/>
        <a:lstStyle/>
        <a:p>
          <a:endParaRPr lang="en-IN">
            <a:ln>
              <a:solidFill>
                <a:schemeClr val="bg1"/>
              </a:solidFill>
            </a:ln>
          </a:endParaRPr>
        </a:p>
      </dgm:t>
    </dgm:pt>
    <dgm:pt modelId="{D2991EC5-6FC3-4D00-A08A-D7F12151EC27}" type="parTrans" cxnId="{1606C860-1FC5-4BB0-B5DA-E9D3F10C36D7}">
      <dgm:prSet/>
      <dgm:spPr/>
      <dgm:t>
        <a:bodyPr/>
        <a:lstStyle/>
        <a:p>
          <a:endParaRPr lang="en-IN"/>
        </a:p>
      </dgm:t>
    </dgm:pt>
    <dgm:pt modelId="{8EC84005-8865-4899-A176-709F5350F080}">
      <dgm:prSet phldrT="[Text]" custT="1"/>
      <dgm:spPr/>
      <dgm:t>
        <a:bodyPr/>
        <a:lstStyle/>
        <a:p>
          <a:r>
            <a:rPr lang="en-IN" sz="1800" dirty="0">
              <a:latin typeface="Cambria" panose="02040503050406030204" pitchFamily="18" charset="0"/>
              <a:ea typeface="Cambria" panose="02040503050406030204" pitchFamily="18" charset="0"/>
            </a:rPr>
            <a:t>Review of documentation, agreements/contracts, tax credits</a:t>
          </a:r>
        </a:p>
      </dgm:t>
    </dgm:pt>
    <dgm:pt modelId="{78A5F1F2-CDEE-461D-B546-6F172B16F004}" type="parTrans" cxnId="{94274C3A-EC37-42A3-ADE4-6B726D93B67C}">
      <dgm:prSet/>
      <dgm:spPr/>
      <dgm:t>
        <a:bodyPr/>
        <a:lstStyle/>
        <a:p>
          <a:endParaRPr lang="en-IN"/>
        </a:p>
      </dgm:t>
    </dgm:pt>
    <dgm:pt modelId="{6052B944-5A7C-4B08-94F6-7F03F771427E}" type="sibTrans" cxnId="{94274C3A-EC37-42A3-ADE4-6B726D93B67C}">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a:solidFill>
            <a:srgbClr val="FF0000"/>
          </a:solidFill>
        </a:ln>
      </dgm:spPr>
      <dgm:t>
        <a:bodyPr/>
        <a:lstStyle/>
        <a:p>
          <a:endParaRPr lang="en-IN"/>
        </a:p>
      </dgm:t>
    </dgm:pt>
    <dgm:pt modelId="{3E92A36E-232E-4655-A096-A691696D6334}">
      <dgm:prSet phldrT="[Text]" custT="1"/>
      <dgm:spPr/>
      <dgm:t>
        <a:bodyPr/>
        <a:lstStyle/>
        <a:p>
          <a:r>
            <a:rPr lang="en-IN" sz="1800" dirty="0">
              <a:latin typeface="Cambria" panose="02040503050406030204" pitchFamily="18" charset="0"/>
              <a:ea typeface="Cambria" panose="02040503050406030204" pitchFamily="18" charset="0"/>
            </a:rPr>
            <a:t>Custom review- Import, export, check on FTP benefit</a:t>
          </a:r>
        </a:p>
      </dgm:t>
    </dgm:pt>
    <dgm:pt modelId="{6D0DBBA7-8F6C-41C1-B906-4ABBD625A24E}" type="parTrans" cxnId="{0CADD2CC-E538-490D-926E-8183818FC9C9}">
      <dgm:prSet/>
      <dgm:spPr/>
      <dgm:t>
        <a:bodyPr/>
        <a:lstStyle/>
        <a:p>
          <a:endParaRPr lang="en-IN"/>
        </a:p>
      </dgm:t>
    </dgm:pt>
    <dgm:pt modelId="{BBEF3CF4-3868-4837-BEE3-862DA56B653F}" type="sibTrans" cxnId="{0CADD2CC-E538-490D-926E-8183818FC9C9}">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a:solidFill>
            <a:schemeClr val="tx1">
              <a:lumMod val="95000"/>
              <a:lumOff val="5000"/>
            </a:schemeClr>
          </a:solidFill>
        </a:ln>
      </dgm:spPr>
      <dgm:t>
        <a:bodyPr/>
        <a:lstStyle/>
        <a:p>
          <a:endParaRPr lang="en-IN"/>
        </a:p>
      </dgm:t>
    </dgm:pt>
    <dgm:pt modelId="{49332EE2-78AE-4DB3-84BE-0E5490C0CE1C}">
      <dgm:prSet phldrT="[Text]" custT="1"/>
      <dgm:spPr/>
      <dgm:t>
        <a:bodyPr/>
        <a:lstStyle/>
        <a:p>
          <a:r>
            <a:rPr lang="en-IN" sz="1800" dirty="0">
              <a:latin typeface="Cambria" panose="02040503050406030204" pitchFamily="18" charset="0"/>
              <a:ea typeface="Cambria" panose="02040503050406030204" pitchFamily="18" charset="0"/>
            </a:rPr>
            <a:t>Review Classification and Valuation</a:t>
          </a:r>
        </a:p>
      </dgm:t>
    </dgm:pt>
    <dgm:pt modelId="{C2A2BDA4-5A57-4C6F-A4BF-E502796A8525}" type="parTrans" cxnId="{3D893DF4-5468-4746-831F-9C020C6B8568}">
      <dgm:prSet/>
      <dgm:spPr/>
      <dgm:t>
        <a:bodyPr/>
        <a:lstStyle/>
        <a:p>
          <a:endParaRPr lang="en-IN"/>
        </a:p>
      </dgm:t>
    </dgm:pt>
    <dgm:pt modelId="{5137FE0B-A87F-433C-A0EE-E6CC08CBAB60}" type="sibTrans" cxnId="{3D893DF4-5468-4746-831F-9C020C6B8568}">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solidFill>
            <a:schemeClr val="accent6">
              <a:lumMod val="50000"/>
            </a:schemeClr>
          </a:solidFill>
        </a:ln>
      </dgm:spPr>
      <dgm:t>
        <a:bodyPr/>
        <a:lstStyle/>
        <a:p>
          <a:endParaRPr lang="en-IN"/>
        </a:p>
      </dgm:t>
    </dgm:pt>
    <dgm:pt modelId="{A06D0915-BF68-48C2-9626-FF2D7927D792}">
      <dgm:prSet phldrT="[Text]" custT="1"/>
      <dgm:spPr/>
      <dgm:t>
        <a:bodyPr/>
        <a:lstStyle/>
        <a:p>
          <a:r>
            <a:rPr lang="en-IN" sz="1800" dirty="0">
              <a:latin typeface="Cambria" panose="02040503050406030204" pitchFamily="18" charset="0"/>
              <a:ea typeface="Cambria" panose="02040503050406030204" pitchFamily="18" charset="0"/>
            </a:rPr>
            <a:t>Financial statement review</a:t>
          </a:r>
        </a:p>
      </dgm:t>
    </dgm:pt>
    <dgm:pt modelId="{391D7FB1-631A-42C8-A6F0-C049B5BD60C7}" type="parTrans" cxnId="{0928C796-041C-4614-9442-61CB1B254C20}">
      <dgm:prSet/>
      <dgm:spPr/>
      <dgm:t>
        <a:bodyPr/>
        <a:lstStyle/>
        <a:p>
          <a:endParaRPr lang="en-IN"/>
        </a:p>
      </dgm:t>
    </dgm:pt>
    <dgm:pt modelId="{8521B34A-BACB-4995-9085-EF7B70DB86EE}" type="sibTrans" cxnId="{0928C796-041C-4614-9442-61CB1B254C20}">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57000" r="-57000"/>
          </a:stretch>
        </a:blipFill>
        <a:ln>
          <a:solidFill>
            <a:srgbClr val="FFFF00"/>
          </a:solidFill>
        </a:ln>
      </dgm:spPr>
      <dgm:t>
        <a:bodyPr/>
        <a:lstStyle/>
        <a:p>
          <a:endParaRPr lang="en-IN"/>
        </a:p>
      </dgm:t>
    </dgm:pt>
    <dgm:pt modelId="{6447EE44-F7B3-449C-810C-C42FF85984BD}" type="pres">
      <dgm:prSet presAssocID="{57BC64BA-88BD-496E-A8C4-A7286133E28C}" presName="Name0" presStyleCnt="0">
        <dgm:presLayoutVars>
          <dgm:chMax val="7"/>
          <dgm:chPref val="7"/>
          <dgm:dir/>
        </dgm:presLayoutVars>
      </dgm:prSet>
      <dgm:spPr/>
    </dgm:pt>
    <dgm:pt modelId="{FD5CC7BA-4783-4A94-B21C-EE5711CE1353}" type="pres">
      <dgm:prSet presAssocID="{57BC64BA-88BD-496E-A8C4-A7286133E28C}" presName="dot1" presStyleLbl="alignNode1" presStyleIdx="0" presStyleCnt="17"/>
      <dgm:spPr/>
    </dgm:pt>
    <dgm:pt modelId="{800AD910-C552-45B3-AB3C-8E619D764261}" type="pres">
      <dgm:prSet presAssocID="{57BC64BA-88BD-496E-A8C4-A7286133E28C}" presName="dot2" presStyleLbl="alignNode1" presStyleIdx="1" presStyleCnt="17"/>
      <dgm:spPr/>
    </dgm:pt>
    <dgm:pt modelId="{22403A27-C298-4719-8076-E373DA1A7932}" type="pres">
      <dgm:prSet presAssocID="{57BC64BA-88BD-496E-A8C4-A7286133E28C}" presName="dot3" presStyleLbl="alignNode1" presStyleIdx="2" presStyleCnt="17"/>
      <dgm:spPr/>
    </dgm:pt>
    <dgm:pt modelId="{AE9A4882-F99D-411C-BB3A-CA9DD6F8BCB9}" type="pres">
      <dgm:prSet presAssocID="{57BC64BA-88BD-496E-A8C4-A7286133E28C}" presName="dot4" presStyleLbl="alignNode1" presStyleIdx="3" presStyleCnt="17"/>
      <dgm:spPr/>
    </dgm:pt>
    <dgm:pt modelId="{2A01F8DA-AAE2-48B5-B014-0E03F2C0452E}" type="pres">
      <dgm:prSet presAssocID="{57BC64BA-88BD-496E-A8C4-A7286133E28C}" presName="dot5" presStyleLbl="alignNode1" presStyleIdx="4" presStyleCnt="17"/>
      <dgm:spPr/>
    </dgm:pt>
    <dgm:pt modelId="{D6CDD5AC-BBEE-4AC4-A786-2C7A60F8D62B}" type="pres">
      <dgm:prSet presAssocID="{57BC64BA-88BD-496E-A8C4-A7286133E28C}" presName="dot6" presStyleLbl="alignNode1" presStyleIdx="5" presStyleCnt="17"/>
      <dgm:spPr/>
    </dgm:pt>
    <dgm:pt modelId="{819B810E-85DE-44D6-BC12-39AD54A41082}" type="pres">
      <dgm:prSet presAssocID="{57BC64BA-88BD-496E-A8C4-A7286133E28C}" presName="dot7" presStyleLbl="alignNode1" presStyleIdx="6" presStyleCnt="17"/>
      <dgm:spPr/>
    </dgm:pt>
    <dgm:pt modelId="{E1405037-EB54-4AB2-941F-2A53EA490DBA}" type="pres">
      <dgm:prSet presAssocID="{57BC64BA-88BD-496E-A8C4-A7286133E28C}" presName="dot8" presStyleLbl="alignNode1" presStyleIdx="7" presStyleCnt="17"/>
      <dgm:spPr/>
    </dgm:pt>
    <dgm:pt modelId="{115A550E-EBED-47B8-AAF2-BCB1B112B12A}" type="pres">
      <dgm:prSet presAssocID="{57BC64BA-88BD-496E-A8C4-A7286133E28C}" presName="dot9" presStyleLbl="alignNode1" presStyleIdx="8" presStyleCnt="17"/>
      <dgm:spPr/>
    </dgm:pt>
    <dgm:pt modelId="{9703B849-4B55-4FF9-9F6D-F5B3D1056ADC}" type="pres">
      <dgm:prSet presAssocID="{57BC64BA-88BD-496E-A8C4-A7286133E28C}" presName="dot10" presStyleLbl="alignNode1" presStyleIdx="9" presStyleCnt="17"/>
      <dgm:spPr/>
    </dgm:pt>
    <dgm:pt modelId="{96122E7F-67AF-438D-9F38-0A821936721D}" type="pres">
      <dgm:prSet presAssocID="{57BC64BA-88BD-496E-A8C4-A7286133E28C}" presName="dotArrow1" presStyleLbl="alignNode1" presStyleIdx="10" presStyleCnt="17"/>
      <dgm:spPr/>
    </dgm:pt>
    <dgm:pt modelId="{4BE2CFF8-CF74-4EC8-8382-F0121EA82DE8}" type="pres">
      <dgm:prSet presAssocID="{57BC64BA-88BD-496E-A8C4-A7286133E28C}" presName="dotArrow2" presStyleLbl="alignNode1" presStyleIdx="11" presStyleCnt="17"/>
      <dgm:spPr/>
    </dgm:pt>
    <dgm:pt modelId="{2EF92699-5AFF-40C1-9B97-A959ADD6F397}" type="pres">
      <dgm:prSet presAssocID="{57BC64BA-88BD-496E-A8C4-A7286133E28C}" presName="dotArrow3" presStyleLbl="alignNode1" presStyleIdx="12" presStyleCnt="17"/>
      <dgm:spPr/>
    </dgm:pt>
    <dgm:pt modelId="{8B3B7EED-1E2A-41EE-B749-A8C8C8E179C6}" type="pres">
      <dgm:prSet presAssocID="{57BC64BA-88BD-496E-A8C4-A7286133E28C}" presName="dotArrow4" presStyleLbl="alignNode1" presStyleIdx="13" presStyleCnt="17"/>
      <dgm:spPr/>
    </dgm:pt>
    <dgm:pt modelId="{2E9D8FFA-8E36-4C44-AD1A-B48D03C70306}" type="pres">
      <dgm:prSet presAssocID="{57BC64BA-88BD-496E-A8C4-A7286133E28C}" presName="dotArrow5" presStyleLbl="alignNode1" presStyleIdx="14" presStyleCnt="17"/>
      <dgm:spPr/>
    </dgm:pt>
    <dgm:pt modelId="{AA302D34-D345-4099-ABDB-AEFDA20F5C20}" type="pres">
      <dgm:prSet presAssocID="{57BC64BA-88BD-496E-A8C4-A7286133E28C}" presName="dotArrow6" presStyleLbl="alignNode1" presStyleIdx="15" presStyleCnt="17"/>
      <dgm:spPr/>
    </dgm:pt>
    <dgm:pt modelId="{01CBF5D2-D5FB-4C27-BBE1-A7B7C85480A0}" type="pres">
      <dgm:prSet presAssocID="{57BC64BA-88BD-496E-A8C4-A7286133E28C}" presName="dotArrow7" presStyleLbl="alignNode1" presStyleIdx="16" presStyleCnt="17"/>
      <dgm:spPr/>
    </dgm:pt>
    <dgm:pt modelId="{9F488578-AD33-4576-A201-B4F0726DC20A}" type="pres">
      <dgm:prSet presAssocID="{269C2584-0985-4EE8-B904-E4748798819A}" presName="parTx1" presStyleLbl="node1" presStyleIdx="0" presStyleCnt="6" custScaleX="335882" custScaleY="113245" custLinFactX="19312" custLinFactNeighborX="100000" custLinFactNeighborY="-6217"/>
      <dgm:spPr/>
    </dgm:pt>
    <dgm:pt modelId="{54107AE9-FFBE-46DA-8F81-41B1D9E40388}" type="pres">
      <dgm:prSet presAssocID="{7A62C505-9DA2-41F7-BE40-03493D8069AE}" presName="picture1" presStyleCnt="0"/>
      <dgm:spPr/>
    </dgm:pt>
    <dgm:pt modelId="{C1949E82-27CB-4B05-9BBA-699BC591507D}" type="pres">
      <dgm:prSet presAssocID="{7A62C505-9DA2-41F7-BE40-03493D8069AE}" presName="imageRepeatNode" presStyleLbl="fgImgPlace1" presStyleIdx="0" presStyleCnt="6"/>
      <dgm:spPr/>
    </dgm:pt>
    <dgm:pt modelId="{22FB72DC-0C64-4DEC-8D63-22EC21D27810}" type="pres">
      <dgm:prSet presAssocID="{F10A953D-4D4C-4F7E-81C2-884F426AA19C}" presName="parTx2" presStyleLbl="node1" presStyleIdx="1" presStyleCnt="6" custScaleX="268742" custScaleY="124088" custLinFactNeighborX="87485" custLinFactNeighborY="-33395"/>
      <dgm:spPr/>
    </dgm:pt>
    <dgm:pt modelId="{D143DFFE-3D07-4D13-8239-5187222DFA36}" type="pres">
      <dgm:prSet presAssocID="{5035FC84-51D9-408C-8DF1-18F823F04093}" presName="picture2" presStyleCnt="0"/>
      <dgm:spPr/>
    </dgm:pt>
    <dgm:pt modelId="{9511CE5F-ACE4-4681-82B1-823C8BD5EA63}" type="pres">
      <dgm:prSet presAssocID="{5035FC84-51D9-408C-8DF1-18F823F04093}" presName="imageRepeatNode" presStyleLbl="fgImgPlace1" presStyleIdx="1" presStyleCnt="6"/>
      <dgm:spPr/>
    </dgm:pt>
    <dgm:pt modelId="{111734BB-5697-4220-B871-F9070D538A08}" type="pres">
      <dgm:prSet presAssocID="{3E92A36E-232E-4655-A096-A691696D6334}" presName="parTx3" presStyleLbl="node1" presStyleIdx="2" presStyleCnt="6" custScaleX="256553" custScaleY="129141" custLinFactNeighborX="77585" custLinFactNeighborY="-33687"/>
      <dgm:spPr/>
    </dgm:pt>
    <dgm:pt modelId="{77D50043-A7BB-4E66-A2C4-B2D9AF9F9BBF}" type="pres">
      <dgm:prSet presAssocID="{BBEF3CF4-3868-4837-BEE3-862DA56B653F}" presName="picture3" presStyleCnt="0"/>
      <dgm:spPr/>
    </dgm:pt>
    <dgm:pt modelId="{23420289-3FF0-4F6C-A42F-F9B56CA0FA49}" type="pres">
      <dgm:prSet presAssocID="{BBEF3CF4-3868-4837-BEE3-862DA56B653F}" presName="imageRepeatNode" presStyleLbl="fgImgPlace1" presStyleIdx="2" presStyleCnt="6"/>
      <dgm:spPr/>
    </dgm:pt>
    <dgm:pt modelId="{ECA5E88C-7B16-454B-AB25-B285ACA94622}" type="pres">
      <dgm:prSet presAssocID="{49332EE2-78AE-4DB3-84BE-0E5490C0CE1C}" presName="parTx4" presStyleLbl="node1" presStyleIdx="3" presStyleCnt="6" custScaleX="258547" custScaleY="119755" custLinFactNeighborX="84921" custLinFactNeighborY="-24820"/>
      <dgm:spPr/>
    </dgm:pt>
    <dgm:pt modelId="{4533986F-6D69-468E-9566-A5ACA9D67363}" type="pres">
      <dgm:prSet presAssocID="{5137FE0B-A87F-433C-A0EE-E6CC08CBAB60}" presName="picture4" presStyleCnt="0"/>
      <dgm:spPr/>
    </dgm:pt>
    <dgm:pt modelId="{B460DFA6-2835-4446-9042-14EAA6CD2FA8}" type="pres">
      <dgm:prSet presAssocID="{5137FE0B-A87F-433C-A0EE-E6CC08CBAB60}" presName="imageRepeatNode" presStyleLbl="fgImgPlace1" presStyleIdx="3" presStyleCnt="6"/>
      <dgm:spPr/>
    </dgm:pt>
    <dgm:pt modelId="{2A546F9D-9AF7-4F44-B11D-EE0351348FE6}" type="pres">
      <dgm:prSet presAssocID="{A06D0915-BF68-48C2-9626-FF2D7927D792}" presName="parTx5" presStyleLbl="node1" presStyleIdx="4" presStyleCnt="6" custScaleX="257734" custScaleY="121134" custLinFactNeighborX="86628" custLinFactNeighborY="-29699"/>
      <dgm:spPr/>
    </dgm:pt>
    <dgm:pt modelId="{70DB7B56-6D5F-4B4B-BA7D-EC3CC5015DE0}" type="pres">
      <dgm:prSet presAssocID="{8521B34A-BACB-4995-9085-EF7B70DB86EE}" presName="picture5" presStyleCnt="0"/>
      <dgm:spPr/>
    </dgm:pt>
    <dgm:pt modelId="{E4AFF90F-E830-4E81-A752-A3B375F8796E}" type="pres">
      <dgm:prSet presAssocID="{8521B34A-BACB-4995-9085-EF7B70DB86EE}" presName="imageRepeatNode" presStyleLbl="fgImgPlace1" presStyleIdx="4" presStyleCnt="6"/>
      <dgm:spPr/>
    </dgm:pt>
    <dgm:pt modelId="{A426DDC5-41AE-46B3-BCFE-364E3508AE11}" type="pres">
      <dgm:prSet presAssocID="{8EC84005-8865-4899-A176-709F5350F080}" presName="parTx6" presStyleLbl="node1" presStyleIdx="5" presStyleCnt="6" custScaleX="270803" custScaleY="131872" custLinFactNeighborX="83148" custLinFactNeighborY="-16332"/>
      <dgm:spPr/>
    </dgm:pt>
    <dgm:pt modelId="{A2DADA21-FC26-4725-9C1B-1709DF1A777A}" type="pres">
      <dgm:prSet presAssocID="{6052B944-5A7C-4B08-94F6-7F03F771427E}" presName="picture6" presStyleCnt="0"/>
      <dgm:spPr/>
    </dgm:pt>
    <dgm:pt modelId="{1B278A78-7738-498C-9672-A62950832B31}" type="pres">
      <dgm:prSet presAssocID="{6052B944-5A7C-4B08-94F6-7F03F771427E}" presName="imageRepeatNode" presStyleLbl="fgImgPlace1" presStyleIdx="5" presStyleCnt="6"/>
      <dgm:spPr/>
    </dgm:pt>
  </dgm:ptLst>
  <dgm:cxnLst>
    <dgm:cxn modelId="{3108E035-BD2E-420F-A2C1-4A9DC158233B}" type="presOf" srcId="{5035FC84-51D9-408C-8DF1-18F823F04093}" destId="{9511CE5F-ACE4-4681-82B1-823C8BD5EA63}" srcOrd="0" destOrd="0" presId="urn:microsoft.com/office/officeart/2008/layout/AscendingPictureAccentProcess"/>
    <dgm:cxn modelId="{5F640639-AEC4-4B44-B2DD-D5D2E260159A}" type="presOf" srcId="{269C2584-0985-4EE8-B904-E4748798819A}" destId="{9F488578-AD33-4576-A201-B4F0726DC20A}" srcOrd="0" destOrd="0" presId="urn:microsoft.com/office/officeart/2008/layout/AscendingPictureAccentProcess"/>
    <dgm:cxn modelId="{94274C3A-EC37-42A3-ADE4-6B726D93B67C}" srcId="{57BC64BA-88BD-496E-A8C4-A7286133E28C}" destId="{8EC84005-8865-4899-A176-709F5350F080}" srcOrd="5" destOrd="0" parTransId="{78A5F1F2-CDEE-461D-B546-6F172B16F004}" sibTransId="{6052B944-5A7C-4B08-94F6-7F03F771427E}"/>
    <dgm:cxn modelId="{1606C860-1FC5-4BB0-B5DA-E9D3F10C36D7}" srcId="{57BC64BA-88BD-496E-A8C4-A7286133E28C}" destId="{269C2584-0985-4EE8-B904-E4748798819A}" srcOrd="0" destOrd="0" parTransId="{D2991EC5-6FC3-4D00-A08A-D7F12151EC27}" sibTransId="{7A62C505-9DA2-41F7-BE40-03493D8069AE}"/>
    <dgm:cxn modelId="{19245041-D043-4E5E-B8B9-AED2B606BAD1}" type="presOf" srcId="{F10A953D-4D4C-4F7E-81C2-884F426AA19C}" destId="{22FB72DC-0C64-4DEC-8D63-22EC21D27810}" srcOrd="0" destOrd="0" presId="urn:microsoft.com/office/officeart/2008/layout/AscendingPictureAccentProcess"/>
    <dgm:cxn modelId="{46DB7361-E639-4E2F-A536-F980C5E4D6E4}" type="presOf" srcId="{57BC64BA-88BD-496E-A8C4-A7286133E28C}" destId="{6447EE44-F7B3-449C-810C-C42FF85984BD}" srcOrd="0" destOrd="0" presId="urn:microsoft.com/office/officeart/2008/layout/AscendingPictureAccentProcess"/>
    <dgm:cxn modelId="{09DD6766-82A8-4786-B5E4-157F2FA1B6FE}" type="presOf" srcId="{3E92A36E-232E-4655-A096-A691696D6334}" destId="{111734BB-5697-4220-B871-F9070D538A08}" srcOrd="0" destOrd="0" presId="urn:microsoft.com/office/officeart/2008/layout/AscendingPictureAccentProcess"/>
    <dgm:cxn modelId="{5BD83149-F17C-4251-AC07-7DDDAC62941F}" srcId="{57BC64BA-88BD-496E-A8C4-A7286133E28C}" destId="{F10A953D-4D4C-4F7E-81C2-884F426AA19C}" srcOrd="1" destOrd="0" parTransId="{250E87B0-3CE1-4E39-8CE1-5F8667FBC0C0}" sibTransId="{5035FC84-51D9-408C-8DF1-18F823F04093}"/>
    <dgm:cxn modelId="{483F216C-DACA-4B66-A5C9-A1604E0FE21C}" type="presOf" srcId="{BBEF3CF4-3868-4837-BEE3-862DA56B653F}" destId="{23420289-3FF0-4F6C-A42F-F9B56CA0FA49}" srcOrd="0" destOrd="0" presId="urn:microsoft.com/office/officeart/2008/layout/AscendingPictureAccentProcess"/>
    <dgm:cxn modelId="{4927F777-7B8C-4898-A8C9-41971CC28C05}" type="presOf" srcId="{49332EE2-78AE-4DB3-84BE-0E5490C0CE1C}" destId="{ECA5E88C-7B16-454B-AB25-B285ACA94622}" srcOrd="0" destOrd="0" presId="urn:microsoft.com/office/officeart/2008/layout/AscendingPictureAccentProcess"/>
    <dgm:cxn modelId="{13518387-7802-4320-9FBD-11425F1E75B5}" type="presOf" srcId="{8EC84005-8865-4899-A176-709F5350F080}" destId="{A426DDC5-41AE-46B3-BCFE-364E3508AE11}" srcOrd="0" destOrd="0" presId="urn:microsoft.com/office/officeart/2008/layout/AscendingPictureAccentProcess"/>
    <dgm:cxn modelId="{0928C796-041C-4614-9442-61CB1B254C20}" srcId="{57BC64BA-88BD-496E-A8C4-A7286133E28C}" destId="{A06D0915-BF68-48C2-9626-FF2D7927D792}" srcOrd="4" destOrd="0" parTransId="{391D7FB1-631A-42C8-A6F0-C049B5BD60C7}" sibTransId="{8521B34A-BACB-4995-9085-EF7B70DB86EE}"/>
    <dgm:cxn modelId="{92F2A0B4-BD60-47B4-B1E8-70BE8835FFD3}" type="presOf" srcId="{6052B944-5A7C-4B08-94F6-7F03F771427E}" destId="{1B278A78-7738-498C-9672-A62950832B31}" srcOrd="0" destOrd="0" presId="urn:microsoft.com/office/officeart/2008/layout/AscendingPictureAccentProcess"/>
    <dgm:cxn modelId="{F7666EB7-C263-428F-A47D-394594479230}" type="presOf" srcId="{7A62C505-9DA2-41F7-BE40-03493D8069AE}" destId="{C1949E82-27CB-4B05-9BBA-699BC591507D}" srcOrd="0" destOrd="0" presId="urn:microsoft.com/office/officeart/2008/layout/AscendingPictureAccentProcess"/>
    <dgm:cxn modelId="{0CADD2CC-E538-490D-926E-8183818FC9C9}" srcId="{57BC64BA-88BD-496E-A8C4-A7286133E28C}" destId="{3E92A36E-232E-4655-A096-A691696D6334}" srcOrd="2" destOrd="0" parTransId="{6D0DBBA7-8F6C-41C1-B906-4ABBD625A24E}" sibTransId="{BBEF3CF4-3868-4837-BEE3-862DA56B653F}"/>
    <dgm:cxn modelId="{C21A79DB-E0FC-41AE-8D3A-1F6A9D52BE2E}" type="presOf" srcId="{5137FE0B-A87F-433C-A0EE-E6CC08CBAB60}" destId="{B460DFA6-2835-4446-9042-14EAA6CD2FA8}" srcOrd="0" destOrd="0" presId="urn:microsoft.com/office/officeart/2008/layout/AscendingPictureAccentProcess"/>
    <dgm:cxn modelId="{7E50A2EB-03AB-4674-9516-EFFE891B3F32}" type="presOf" srcId="{A06D0915-BF68-48C2-9626-FF2D7927D792}" destId="{2A546F9D-9AF7-4F44-B11D-EE0351348FE6}" srcOrd="0" destOrd="0" presId="urn:microsoft.com/office/officeart/2008/layout/AscendingPictureAccentProcess"/>
    <dgm:cxn modelId="{3D893DF4-5468-4746-831F-9C020C6B8568}" srcId="{57BC64BA-88BD-496E-A8C4-A7286133E28C}" destId="{49332EE2-78AE-4DB3-84BE-0E5490C0CE1C}" srcOrd="3" destOrd="0" parTransId="{C2A2BDA4-5A57-4C6F-A4BF-E502796A8525}" sibTransId="{5137FE0B-A87F-433C-A0EE-E6CC08CBAB60}"/>
    <dgm:cxn modelId="{079BD7F4-7304-4846-862C-91929479B024}" type="presOf" srcId="{8521B34A-BACB-4995-9085-EF7B70DB86EE}" destId="{E4AFF90F-E830-4E81-A752-A3B375F8796E}" srcOrd="0" destOrd="0" presId="urn:microsoft.com/office/officeart/2008/layout/AscendingPictureAccentProcess"/>
    <dgm:cxn modelId="{0933F650-6A2E-4711-8D41-13F7C585E15A}" type="presParOf" srcId="{6447EE44-F7B3-449C-810C-C42FF85984BD}" destId="{FD5CC7BA-4783-4A94-B21C-EE5711CE1353}" srcOrd="0" destOrd="0" presId="urn:microsoft.com/office/officeart/2008/layout/AscendingPictureAccentProcess"/>
    <dgm:cxn modelId="{E4842A17-534C-42FF-A126-6E264EF8AAD9}" type="presParOf" srcId="{6447EE44-F7B3-449C-810C-C42FF85984BD}" destId="{800AD910-C552-45B3-AB3C-8E619D764261}" srcOrd="1" destOrd="0" presId="urn:microsoft.com/office/officeart/2008/layout/AscendingPictureAccentProcess"/>
    <dgm:cxn modelId="{4550E571-BE40-4A32-94C4-D773C94C9312}" type="presParOf" srcId="{6447EE44-F7B3-449C-810C-C42FF85984BD}" destId="{22403A27-C298-4719-8076-E373DA1A7932}" srcOrd="2" destOrd="0" presId="urn:microsoft.com/office/officeart/2008/layout/AscendingPictureAccentProcess"/>
    <dgm:cxn modelId="{CF8F81FF-05F9-4D94-A0AA-781F4999A71C}" type="presParOf" srcId="{6447EE44-F7B3-449C-810C-C42FF85984BD}" destId="{AE9A4882-F99D-411C-BB3A-CA9DD6F8BCB9}" srcOrd="3" destOrd="0" presId="urn:microsoft.com/office/officeart/2008/layout/AscendingPictureAccentProcess"/>
    <dgm:cxn modelId="{D4C43DBF-2D90-4B91-8BDC-51411328DFCF}" type="presParOf" srcId="{6447EE44-F7B3-449C-810C-C42FF85984BD}" destId="{2A01F8DA-AAE2-48B5-B014-0E03F2C0452E}" srcOrd="4" destOrd="0" presId="urn:microsoft.com/office/officeart/2008/layout/AscendingPictureAccentProcess"/>
    <dgm:cxn modelId="{CDA775DA-8820-4E1D-8CD8-9E567FA79332}" type="presParOf" srcId="{6447EE44-F7B3-449C-810C-C42FF85984BD}" destId="{D6CDD5AC-BBEE-4AC4-A786-2C7A60F8D62B}" srcOrd="5" destOrd="0" presId="urn:microsoft.com/office/officeart/2008/layout/AscendingPictureAccentProcess"/>
    <dgm:cxn modelId="{2ACDAB75-9A97-4CCA-81A0-F255B88013C9}" type="presParOf" srcId="{6447EE44-F7B3-449C-810C-C42FF85984BD}" destId="{819B810E-85DE-44D6-BC12-39AD54A41082}" srcOrd="6" destOrd="0" presId="urn:microsoft.com/office/officeart/2008/layout/AscendingPictureAccentProcess"/>
    <dgm:cxn modelId="{E8FD0EFE-641F-4E76-B915-5897243AB303}" type="presParOf" srcId="{6447EE44-F7B3-449C-810C-C42FF85984BD}" destId="{E1405037-EB54-4AB2-941F-2A53EA490DBA}" srcOrd="7" destOrd="0" presId="urn:microsoft.com/office/officeart/2008/layout/AscendingPictureAccentProcess"/>
    <dgm:cxn modelId="{DFBA2AB3-DFE4-4520-9FAE-BC9E4E9031FF}" type="presParOf" srcId="{6447EE44-F7B3-449C-810C-C42FF85984BD}" destId="{115A550E-EBED-47B8-AAF2-BCB1B112B12A}" srcOrd="8" destOrd="0" presId="urn:microsoft.com/office/officeart/2008/layout/AscendingPictureAccentProcess"/>
    <dgm:cxn modelId="{E5E3E2CF-F2CF-4499-AABD-0CD09919AC65}" type="presParOf" srcId="{6447EE44-F7B3-449C-810C-C42FF85984BD}" destId="{9703B849-4B55-4FF9-9F6D-F5B3D1056ADC}" srcOrd="9" destOrd="0" presId="urn:microsoft.com/office/officeart/2008/layout/AscendingPictureAccentProcess"/>
    <dgm:cxn modelId="{A10757EA-9D3A-4F61-8399-B2FE2CC64F0B}" type="presParOf" srcId="{6447EE44-F7B3-449C-810C-C42FF85984BD}" destId="{96122E7F-67AF-438D-9F38-0A821936721D}" srcOrd="10" destOrd="0" presId="urn:microsoft.com/office/officeart/2008/layout/AscendingPictureAccentProcess"/>
    <dgm:cxn modelId="{91716BB9-10D5-4274-8E80-185AA98E8ACD}" type="presParOf" srcId="{6447EE44-F7B3-449C-810C-C42FF85984BD}" destId="{4BE2CFF8-CF74-4EC8-8382-F0121EA82DE8}" srcOrd="11" destOrd="0" presId="urn:microsoft.com/office/officeart/2008/layout/AscendingPictureAccentProcess"/>
    <dgm:cxn modelId="{A23E16DB-104E-49DA-8431-CB55CDEE1FC8}" type="presParOf" srcId="{6447EE44-F7B3-449C-810C-C42FF85984BD}" destId="{2EF92699-5AFF-40C1-9B97-A959ADD6F397}" srcOrd="12" destOrd="0" presId="urn:microsoft.com/office/officeart/2008/layout/AscendingPictureAccentProcess"/>
    <dgm:cxn modelId="{95834B9C-34B1-4A47-BD1C-CCB6E01FE968}" type="presParOf" srcId="{6447EE44-F7B3-449C-810C-C42FF85984BD}" destId="{8B3B7EED-1E2A-41EE-B749-A8C8C8E179C6}" srcOrd="13" destOrd="0" presId="urn:microsoft.com/office/officeart/2008/layout/AscendingPictureAccentProcess"/>
    <dgm:cxn modelId="{B934EBC8-0633-4304-A4A4-9E97D3DFABBD}" type="presParOf" srcId="{6447EE44-F7B3-449C-810C-C42FF85984BD}" destId="{2E9D8FFA-8E36-4C44-AD1A-B48D03C70306}" srcOrd="14" destOrd="0" presId="urn:microsoft.com/office/officeart/2008/layout/AscendingPictureAccentProcess"/>
    <dgm:cxn modelId="{CD89B078-6940-4D62-96FE-2EEBA8788108}" type="presParOf" srcId="{6447EE44-F7B3-449C-810C-C42FF85984BD}" destId="{AA302D34-D345-4099-ABDB-AEFDA20F5C20}" srcOrd="15" destOrd="0" presId="urn:microsoft.com/office/officeart/2008/layout/AscendingPictureAccentProcess"/>
    <dgm:cxn modelId="{4F38D3FF-7AD4-42D1-AA8A-4359D80EDB25}" type="presParOf" srcId="{6447EE44-F7B3-449C-810C-C42FF85984BD}" destId="{01CBF5D2-D5FB-4C27-BBE1-A7B7C85480A0}" srcOrd="16" destOrd="0" presId="urn:microsoft.com/office/officeart/2008/layout/AscendingPictureAccentProcess"/>
    <dgm:cxn modelId="{70111D36-B0FF-45BD-8CE4-5E3155DBCBBB}" type="presParOf" srcId="{6447EE44-F7B3-449C-810C-C42FF85984BD}" destId="{9F488578-AD33-4576-A201-B4F0726DC20A}" srcOrd="17" destOrd="0" presId="urn:microsoft.com/office/officeart/2008/layout/AscendingPictureAccentProcess"/>
    <dgm:cxn modelId="{AAA6522C-01B6-437A-84A4-4054ABBE72D2}" type="presParOf" srcId="{6447EE44-F7B3-449C-810C-C42FF85984BD}" destId="{54107AE9-FFBE-46DA-8F81-41B1D9E40388}" srcOrd="18" destOrd="0" presId="urn:microsoft.com/office/officeart/2008/layout/AscendingPictureAccentProcess"/>
    <dgm:cxn modelId="{39C8CDA7-C392-462D-BEC8-439B56C60B88}" type="presParOf" srcId="{54107AE9-FFBE-46DA-8F81-41B1D9E40388}" destId="{C1949E82-27CB-4B05-9BBA-699BC591507D}" srcOrd="0" destOrd="0" presId="urn:microsoft.com/office/officeart/2008/layout/AscendingPictureAccentProcess"/>
    <dgm:cxn modelId="{80A2BD56-9319-4308-A4D9-76D381D8965D}" type="presParOf" srcId="{6447EE44-F7B3-449C-810C-C42FF85984BD}" destId="{22FB72DC-0C64-4DEC-8D63-22EC21D27810}" srcOrd="19" destOrd="0" presId="urn:microsoft.com/office/officeart/2008/layout/AscendingPictureAccentProcess"/>
    <dgm:cxn modelId="{FF45C390-CD9A-4301-9F14-F2C71C64B083}" type="presParOf" srcId="{6447EE44-F7B3-449C-810C-C42FF85984BD}" destId="{D143DFFE-3D07-4D13-8239-5187222DFA36}" srcOrd="20" destOrd="0" presId="urn:microsoft.com/office/officeart/2008/layout/AscendingPictureAccentProcess"/>
    <dgm:cxn modelId="{7E4378AB-4DE9-4C9E-BA41-729E6266A5B2}" type="presParOf" srcId="{D143DFFE-3D07-4D13-8239-5187222DFA36}" destId="{9511CE5F-ACE4-4681-82B1-823C8BD5EA63}" srcOrd="0" destOrd="0" presId="urn:microsoft.com/office/officeart/2008/layout/AscendingPictureAccentProcess"/>
    <dgm:cxn modelId="{306E4BCB-7BCA-44A2-9194-BE4CABFFD7D0}" type="presParOf" srcId="{6447EE44-F7B3-449C-810C-C42FF85984BD}" destId="{111734BB-5697-4220-B871-F9070D538A08}" srcOrd="21" destOrd="0" presId="urn:microsoft.com/office/officeart/2008/layout/AscendingPictureAccentProcess"/>
    <dgm:cxn modelId="{0CE304F3-92A6-4E21-A341-3ADABCBF1B5E}" type="presParOf" srcId="{6447EE44-F7B3-449C-810C-C42FF85984BD}" destId="{77D50043-A7BB-4E66-A2C4-B2D9AF9F9BBF}" srcOrd="22" destOrd="0" presId="urn:microsoft.com/office/officeart/2008/layout/AscendingPictureAccentProcess"/>
    <dgm:cxn modelId="{2ECB28A0-0DF8-4428-99AE-80A5650AD1A8}" type="presParOf" srcId="{77D50043-A7BB-4E66-A2C4-B2D9AF9F9BBF}" destId="{23420289-3FF0-4F6C-A42F-F9B56CA0FA49}" srcOrd="0" destOrd="0" presId="urn:microsoft.com/office/officeart/2008/layout/AscendingPictureAccentProcess"/>
    <dgm:cxn modelId="{798D9E4E-548A-4F63-BCDB-2777BA28E011}" type="presParOf" srcId="{6447EE44-F7B3-449C-810C-C42FF85984BD}" destId="{ECA5E88C-7B16-454B-AB25-B285ACA94622}" srcOrd="23" destOrd="0" presId="urn:microsoft.com/office/officeart/2008/layout/AscendingPictureAccentProcess"/>
    <dgm:cxn modelId="{F818A70B-45D0-4B7D-9E5D-8F8920CC414C}" type="presParOf" srcId="{6447EE44-F7B3-449C-810C-C42FF85984BD}" destId="{4533986F-6D69-468E-9566-A5ACA9D67363}" srcOrd="24" destOrd="0" presId="urn:microsoft.com/office/officeart/2008/layout/AscendingPictureAccentProcess"/>
    <dgm:cxn modelId="{D40BC8BE-7404-4B71-8153-646510A6A720}" type="presParOf" srcId="{4533986F-6D69-468E-9566-A5ACA9D67363}" destId="{B460DFA6-2835-4446-9042-14EAA6CD2FA8}" srcOrd="0" destOrd="0" presId="urn:microsoft.com/office/officeart/2008/layout/AscendingPictureAccentProcess"/>
    <dgm:cxn modelId="{039B86B2-74FF-4113-9BC7-CFD9C9C2796D}" type="presParOf" srcId="{6447EE44-F7B3-449C-810C-C42FF85984BD}" destId="{2A546F9D-9AF7-4F44-B11D-EE0351348FE6}" srcOrd="25" destOrd="0" presId="urn:microsoft.com/office/officeart/2008/layout/AscendingPictureAccentProcess"/>
    <dgm:cxn modelId="{31E8D0D6-B76E-4D1C-A93D-EDCE8C23BF0E}" type="presParOf" srcId="{6447EE44-F7B3-449C-810C-C42FF85984BD}" destId="{70DB7B56-6D5F-4B4B-BA7D-EC3CC5015DE0}" srcOrd="26" destOrd="0" presId="urn:microsoft.com/office/officeart/2008/layout/AscendingPictureAccentProcess"/>
    <dgm:cxn modelId="{73D84986-0F85-4A65-B4DB-B94310389CB8}" type="presParOf" srcId="{70DB7B56-6D5F-4B4B-BA7D-EC3CC5015DE0}" destId="{E4AFF90F-E830-4E81-A752-A3B375F8796E}" srcOrd="0" destOrd="0" presId="urn:microsoft.com/office/officeart/2008/layout/AscendingPictureAccentProcess"/>
    <dgm:cxn modelId="{F602C39C-2B29-4DC0-969E-1F98EBFE669E}" type="presParOf" srcId="{6447EE44-F7B3-449C-810C-C42FF85984BD}" destId="{A426DDC5-41AE-46B3-BCFE-364E3508AE11}" srcOrd="27" destOrd="0" presId="urn:microsoft.com/office/officeart/2008/layout/AscendingPictureAccentProcess"/>
    <dgm:cxn modelId="{6200F02F-CD1E-4B84-A177-A8483D0FD8DB}" type="presParOf" srcId="{6447EE44-F7B3-449C-810C-C42FF85984BD}" destId="{A2DADA21-FC26-4725-9C1B-1709DF1A777A}" srcOrd="28" destOrd="0" presId="urn:microsoft.com/office/officeart/2008/layout/AscendingPictureAccentProcess"/>
    <dgm:cxn modelId="{C64AC23C-BD8E-4A72-9964-D93385493161}" type="presParOf" srcId="{A2DADA21-FC26-4725-9C1B-1709DF1A777A}" destId="{1B278A78-7738-498C-9672-A62950832B3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BE3185-62EC-4736-975F-3AA8F18BE0A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IN"/>
        </a:p>
      </dgm:t>
    </dgm:pt>
    <dgm:pt modelId="{2D0FE94B-6E54-422D-9B62-B57BE048B58B}">
      <dgm:prSet phldrT="[Text]" custT="1"/>
      <dgm:spPr/>
      <dgm:t>
        <a:bodyPr/>
        <a:lstStyle/>
        <a:p>
          <a:r>
            <a:rPr lang="en-US" sz="1800" dirty="0">
              <a:latin typeface="Cambria" panose="02040503050406030204" pitchFamily="18" charset="0"/>
              <a:ea typeface="Cambria" panose="02040503050406030204" pitchFamily="18" charset="0"/>
            </a:rPr>
            <a:t>Check industry specific issues in GST for the clients business. Reference can be made to Compendium of issues book, Case laws/ Advance rulings in the same industry, Research of various articles/ write up's on GSTL, </a:t>
          </a:r>
          <a:r>
            <a:rPr lang="en-US" sz="1800" dirty="0" err="1">
              <a:latin typeface="Cambria" panose="02040503050406030204" pitchFamily="18" charset="0"/>
              <a:ea typeface="Cambria" panose="02040503050406030204" pitchFamily="18" charset="0"/>
            </a:rPr>
            <a:t>Taxsutra</a:t>
          </a:r>
          <a:r>
            <a:rPr lang="en-US" sz="1800" dirty="0">
              <a:latin typeface="Cambria" panose="02040503050406030204" pitchFamily="18" charset="0"/>
              <a:ea typeface="Cambria" panose="02040503050406030204" pitchFamily="18" charset="0"/>
            </a:rPr>
            <a:t>, TMI etc.</a:t>
          </a:r>
          <a:endParaRPr lang="en-IN" sz="1800" dirty="0">
            <a:latin typeface="Cambria" panose="02040503050406030204" pitchFamily="18" charset="0"/>
            <a:ea typeface="Cambria" panose="02040503050406030204" pitchFamily="18" charset="0"/>
          </a:endParaRPr>
        </a:p>
      </dgm:t>
    </dgm:pt>
    <dgm:pt modelId="{56504F00-9ED5-414B-9C69-8A0879E84BD0}" type="parTrans" cxnId="{269C9E99-A30B-4B19-950C-5F1D605C3FA8}">
      <dgm:prSet/>
      <dgm:spPr/>
      <dgm:t>
        <a:bodyPr/>
        <a:lstStyle/>
        <a:p>
          <a:endParaRPr lang="en-IN"/>
        </a:p>
      </dgm:t>
    </dgm:pt>
    <dgm:pt modelId="{9F144F4E-DE51-43D6-9E2A-ABAE7ECA7FE0}" type="sibTrans" cxnId="{269C9E99-A30B-4B19-950C-5F1D605C3FA8}">
      <dgm:prSet/>
      <dgm:spPr/>
      <dgm:t>
        <a:bodyPr/>
        <a:lstStyle/>
        <a:p>
          <a:endParaRPr lang="en-IN"/>
        </a:p>
      </dgm:t>
    </dgm:pt>
    <dgm:pt modelId="{7559D383-6821-482F-B9B0-231185FDE506}">
      <dgm:prSet phldrT="[Text]" custT="1"/>
      <dgm:spPr/>
      <dgm:t>
        <a:bodyPr/>
        <a:lstStyle/>
        <a:p>
          <a:r>
            <a:rPr lang="en-US" sz="1800" dirty="0">
              <a:latin typeface="Cambria" panose="02040503050406030204" pitchFamily="18" charset="0"/>
              <a:ea typeface="Cambria" panose="02040503050406030204" pitchFamily="18" charset="0"/>
            </a:rPr>
            <a:t>Check if any specific notification, circular, press release, flyer, FAQ etc. is issued by the CBIC in respect of the client's industry</a:t>
          </a:r>
          <a:endParaRPr lang="en-IN" sz="1800" dirty="0">
            <a:latin typeface="Cambria" panose="02040503050406030204" pitchFamily="18" charset="0"/>
            <a:ea typeface="Cambria" panose="02040503050406030204" pitchFamily="18" charset="0"/>
          </a:endParaRPr>
        </a:p>
      </dgm:t>
    </dgm:pt>
    <dgm:pt modelId="{269BC82C-D09A-4672-8615-8F77D6C1B42E}" type="parTrans" cxnId="{7C09E2B4-2E70-45F9-98DE-1DB094D4E9E8}">
      <dgm:prSet/>
      <dgm:spPr/>
      <dgm:t>
        <a:bodyPr/>
        <a:lstStyle/>
        <a:p>
          <a:endParaRPr lang="en-IN"/>
        </a:p>
      </dgm:t>
    </dgm:pt>
    <dgm:pt modelId="{1DD54691-6AD4-4BEB-BD2B-F5D9B20CB67A}" type="sibTrans" cxnId="{7C09E2B4-2E70-45F9-98DE-1DB094D4E9E8}">
      <dgm:prSet/>
      <dgm:spPr/>
      <dgm:t>
        <a:bodyPr/>
        <a:lstStyle/>
        <a:p>
          <a:endParaRPr lang="en-IN"/>
        </a:p>
      </dgm:t>
    </dgm:pt>
    <dgm:pt modelId="{95723DE1-7C5C-4D81-B277-5C7535C6A8AD}">
      <dgm:prSet phldrT="[Text]" custT="1"/>
      <dgm:spPr/>
      <dgm:t>
        <a:bodyPr/>
        <a:lstStyle/>
        <a:p>
          <a:r>
            <a:rPr lang="en-US" sz="1800" dirty="0">
              <a:latin typeface="Cambria" panose="02040503050406030204" pitchFamily="18" charset="0"/>
              <a:ea typeface="Cambria" panose="02040503050406030204" pitchFamily="18" charset="0"/>
            </a:rPr>
            <a:t>check investments by group companies , associated enterprise, RTP,  -Notes to accounts, pending litigations, contingent liabilities, foreign currency inflows outflows</a:t>
          </a:r>
          <a:endParaRPr lang="en-IN" sz="1800" dirty="0">
            <a:latin typeface="Cambria" panose="02040503050406030204" pitchFamily="18" charset="0"/>
            <a:ea typeface="Cambria" panose="02040503050406030204" pitchFamily="18" charset="0"/>
          </a:endParaRPr>
        </a:p>
      </dgm:t>
    </dgm:pt>
    <dgm:pt modelId="{34B7526D-D5F8-4B06-9B36-F7C0E781B869}" type="parTrans" cxnId="{2D5D1FA0-0349-4E63-9069-875CB667D876}">
      <dgm:prSet/>
      <dgm:spPr/>
      <dgm:t>
        <a:bodyPr/>
        <a:lstStyle/>
        <a:p>
          <a:endParaRPr lang="en-IN"/>
        </a:p>
      </dgm:t>
    </dgm:pt>
    <dgm:pt modelId="{5FA01820-25E4-4D81-9607-F9FAB10BE329}" type="sibTrans" cxnId="{2D5D1FA0-0349-4E63-9069-875CB667D876}">
      <dgm:prSet/>
      <dgm:spPr/>
      <dgm:t>
        <a:bodyPr/>
        <a:lstStyle/>
        <a:p>
          <a:endParaRPr lang="en-IN"/>
        </a:p>
      </dgm:t>
    </dgm:pt>
    <dgm:pt modelId="{5323B76D-519E-4939-BEA6-F5A30929838A}">
      <dgm:prSet phldrT="[Text]" custT="1"/>
      <dgm:spPr/>
      <dgm:t>
        <a:bodyPr/>
        <a:lstStyle/>
        <a:p>
          <a:r>
            <a:rPr lang="en-US" sz="1800" dirty="0">
              <a:latin typeface="Cambria" panose="02040503050406030204" pitchFamily="18" charset="0"/>
              <a:ea typeface="Cambria" panose="02040503050406030204" pitchFamily="18" charset="0"/>
            </a:rPr>
            <a:t>In case of multiple business premises, review the benefits of having separate </a:t>
          </a:r>
          <a:r>
            <a:rPr lang="en-US" sz="1800" dirty="0" err="1">
              <a:latin typeface="Cambria" panose="02040503050406030204" pitchFamily="18" charset="0"/>
              <a:ea typeface="Cambria" panose="02040503050406030204" pitchFamily="18" charset="0"/>
            </a:rPr>
            <a:t>regn</a:t>
          </a:r>
          <a:r>
            <a:rPr lang="en-US" sz="1800" dirty="0">
              <a:latin typeface="Cambria" panose="02040503050406030204" pitchFamily="18" charset="0"/>
              <a:ea typeface="Cambria" panose="02040503050406030204" pitchFamily="18" charset="0"/>
            </a:rPr>
            <a:t>. Vis a Vis single </a:t>
          </a:r>
          <a:r>
            <a:rPr lang="en-US" sz="1800" dirty="0" err="1">
              <a:latin typeface="Cambria" panose="02040503050406030204" pitchFamily="18" charset="0"/>
              <a:ea typeface="Cambria" panose="02040503050406030204" pitchFamily="18" charset="0"/>
            </a:rPr>
            <a:t>regn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Analyse</a:t>
          </a:r>
          <a:r>
            <a:rPr lang="en-US" sz="1800" dirty="0">
              <a:latin typeface="Cambria" panose="02040503050406030204" pitchFamily="18" charset="0"/>
              <a:ea typeface="Cambria" panose="02040503050406030204" pitchFamily="18" charset="0"/>
            </a:rPr>
            <a:t> the better option between ISD and cross charge and accordingly suggest</a:t>
          </a:r>
          <a:endParaRPr lang="en-IN" sz="1800" dirty="0">
            <a:latin typeface="Cambria" panose="02040503050406030204" pitchFamily="18" charset="0"/>
            <a:ea typeface="Cambria" panose="02040503050406030204" pitchFamily="18" charset="0"/>
          </a:endParaRPr>
        </a:p>
      </dgm:t>
    </dgm:pt>
    <dgm:pt modelId="{8C432F80-955E-4BF3-8B65-82E705BA10B8}" type="parTrans" cxnId="{588437EE-48E2-4591-A28F-6BA88028B28B}">
      <dgm:prSet/>
      <dgm:spPr/>
      <dgm:t>
        <a:bodyPr/>
        <a:lstStyle/>
        <a:p>
          <a:endParaRPr lang="en-IN"/>
        </a:p>
      </dgm:t>
    </dgm:pt>
    <dgm:pt modelId="{1F0BA262-7A38-4AAD-AD95-880E658351B4}" type="sibTrans" cxnId="{588437EE-48E2-4591-A28F-6BA88028B28B}">
      <dgm:prSet/>
      <dgm:spPr/>
      <dgm:t>
        <a:bodyPr/>
        <a:lstStyle/>
        <a:p>
          <a:endParaRPr lang="en-IN"/>
        </a:p>
      </dgm:t>
    </dgm:pt>
    <dgm:pt modelId="{5617A247-6AC8-48F4-9C29-28C8A97300AB}">
      <dgm:prSet phldrT="[Text]" custT="1"/>
      <dgm:spPr/>
      <dgm:t>
        <a:bodyPr/>
        <a:lstStyle/>
        <a:p>
          <a:r>
            <a:rPr lang="en-US" sz="1800" dirty="0">
              <a:latin typeface="Cambria" panose="02040503050406030204" pitchFamily="18" charset="0"/>
              <a:ea typeface="Cambria" panose="02040503050406030204" pitchFamily="18" charset="0"/>
            </a:rPr>
            <a:t>Understand if any taxes were paid due to departmental assessment, audit, verification, search etc. Verify the </a:t>
          </a:r>
          <a:r>
            <a:rPr lang="en-US" sz="1800" dirty="0" err="1">
              <a:latin typeface="Cambria" panose="02040503050406030204" pitchFamily="18" charset="0"/>
              <a:ea typeface="Cambria" panose="02040503050406030204" pitchFamily="18" charset="0"/>
            </a:rPr>
            <a:t>legaility</a:t>
          </a:r>
          <a:r>
            <a:rPr lang="en-US" sz="1800" dirty="0">
              <a:latin typeface="Cambria" panose="02040503050406030204" pitchFamily="18" charset="0"/>
              <a:ea typeface="Cambria" panose="02040503050406030204" pitchFamily="18" charset="0"/>
            </a:rPr>
            <a:t> of the demands raised and the correctness of the calculations viz., tax rate, value adopted etc.</a:t>
          </a:r>
          <a:endParaRPr lang="en-IN" sz="1800" dirty="0">
            <a:latin typeface="Cambria" panose="02040503050406030204" pitchFamily="18" charset="0"/>
            <a:ea typeface="Cambria" panose="02040503050406030204" pitchFamily="18" charset="0"/>
          </a:endParaRPr>
        </a:p>
      </dgm:t>
    </dgm:pt>
    <dgm:pt modelId="{10F152FF-B4E1-4915-9A83-ABA93956E750}" type="parTrans" cxnId="{F2691A4E-052E-4794-A50F-3626B79FF0FB}">
      <dgm:prSet/>
      <dgm:spPr/>
      <dgm:t>
        <a:bodyPr/>
        <a:lstStyle/>
        <a:p>
          <a:endParaRPr lang="en-IN"/>
        </a:p>
      </dgm:t>
    </dgm:pt>
    <dgm:pt modelId="{D1404B24-94B2-442E-A49F-C72A739E5AC3}" type="sibTrans" cxnId="{F2691A4E-052E-4794-A50F-3626B79FF0FB}">
      <dgm:prSet/>
      <dgm:spPr/>
      <dgm:t>
        <a:bodyPr/>
        <a:lstStyle/>
        <a:p>
          <a:endParaRPr lang="en-IN"/>
        </a:p>
      </dgm:t>
    </dgm:pt>
    <dgm:pt modelId="{531F64D9-B8CB-4AFF-B6A1-F2A589981C04}">
      <dgm:prSet phldrT="[Text]" custT="1"/>
      <dgm:spPr/>
      <dgm:t>
        <a:bodyPr/>
        <a:lstStyle/>
        <a:p>
          <a:r>
            <a:rPr lang="en-US" sz="1800" dirty="0">
              <a:latin typeface="Cambria" panose="02040503050406030204" pitchFamily="18" charset="0"/>
              <a:ea typeface="Cambria" panose="02040503050406030204" pitchFamily="18" charset="0"/>
            </a:rPr>
            <a:t>Check whether the activities undertaken is eligible for any exemption. if it can be suggested to pay tax in case of conditional exemptions and avail full ITC instead of exemption - if the same is more beneficial</a:t>
          </a:r>
          <a:endParaRPr lang="en-IN" sz="1800" dirty="0">
            <a:latin typeface="Cambria" panose="02040503050406030204" pitchFamily="18" charset="0"/>
            <a:ea typeface="Cambria" panose="02040503050406030204" pitchFamily="18" charset="0"/>
          </a:endParaRPr>
        </a:p>
      </dgm:t>
    </dgm:pt>
    <dgm:pt modelId="{EB372647-4763-4013-B87E-65742BC899C5}" type="parTrans" cxnId="{070BE513-D43F-42E5-9509-C9D02D784D3A}">
      <dgm:prSet/>
      <dgm:spPr/>
      <dgm:t>
        <a:bodyPr/>
        <a:lstStyle/>
        <a:p>
          <a:endParaRPr lang="en-IN"/>
        </a:p>
      </dgm:t>
    </dgm:pt>
    <dgm:pt modelId="{4E9D7DC6-4458-4B62-ABF0-43D07BB9D959}" type="sibTrans" cxnId="{070BE513-D43F-42E5-9509-C9D02D784D3A}">
      <dgm:prSet/>
      <dgm:spPr/>
      <dgm:t>
        <a:bodyPr/>
        <a:lstStyle/>
        <a:p>
          <a:endParaRPr lang="en-IN"/>
        </a:p>
      </dgm:t>
    </dgm:pt>
    <dgm:pt modelId="{E665A780-D548-439C-AA1C-FFC043381761}" type="pres">
      <dgm:prSet presAssocID="{F1BE3185-62EC-4736-975F-3AA8F18BE0AA}" presName="diagram" presStyleCnt="0">
        <dgm:presLayoutVars>
          <dgm:dir/>
          <dgm:resizeHandles val="exact"/>
        </dgm:presLayoutVars>
      </dgm:prSet>
      <dgm:spPr/>
    </dgm:pt>
    <dgm:pt modelId="{D892AD8A-BC1A-466D-AB8E-B21FB9BFFD46}" type="pres">
      <dgm:prSet presAssocID="{2D0FE94B-6E54-422D-9B62-B57BE048B58B}" presName="node" presStyleLbl="node1" presStyleIdx="0" presStyleCnt="6" custScaleY="133036" custLinFactNeighborY="-24978">
        <dgm:presLayoutVars>
          <dgm:bulletEnabled val="1"/>
        </dgm:presLayoutVars>
      </dgm:prSet>
      <dgm:spPr/>
    </dgm:pt>
    <dgm:pt modelId="{73F2FDB5-752F-4A4C-A967-407DDF020F83}" type="pres">
      <dgm:prSet presAssocID="{9F144F4E-DE51-43D6-9E2A-ABAE7ECA7FE0}" presName="sibTrans" presStyleCnt="0"/>
      <dgm:spPr/>
    </dgm:pt>
    <dgm:pt modelId="{DA1DFE13-F59C-4420-9E9E-1680645586DD}" type="pres">
      <dgm:prSet presAssocID="{7559D383-6821-482F-B9B0-231185FDE506}" presName="node" presStyleLbl="node1" presStyleIdx="1" presStyleCnt="6" custScaleY="132952" custLinFactNeighborX="-76" custLinFactNeighborY="-5513">
        <dgm:presLayoutVars>
          <dgm:bulletEnabled val="1"/>
        </dgm:presLayoutVars>
      </dgm:prSet>
      <dgm:spPr/>
    </dgm:pt>
    <dgm:pt modelId="{FEE2BE7B-7C4A-46B1-92A3-429EEDB39F99}" type="pres">
      <dgm:prSet presAssocID="{1DD54691-6AD4-4BEB-BD2B-F5D9B20CB67A}" presName="sibTrans" presStyleCnt="0"/>
      <dgm:spPr/>
    </dgm:pt>
    <dgm:pt modelId="{004FA604-48FB-4D65-B04A-685335B8F5BC}" type="pres">
      <dgm:prSet presAssocID="{95723DE1-7C5C-4D81-B277-5C7535C6A8AD}" presName="node" presStyleLbl="node1" presStyleIdx="2" presStyleCnt="6" custScaleY="128839" custLinFactNeighborX="-153" custLinFactNeighborY="-3457">
        <dgm:presLayoutVars>
          <dgm:bulletEnabled val="1"/>
        </dgm:presLayoutVars>
      </dgm:prSet>
      <dgm:spPr/>
    </dgm:pt>
    <dgm:pt modelId="{4F2D1368-01DB-4735-8359-1C653EA9F93A}" type="pres">
      <dgm:prSet presAssocID="{5FA01820-25E4-4D81-9607-F9FAB10BE329}" presName="sibTrans" presStyleCnt="0"/>
      <dgm:spPr/>
    </dgm:pt>
    <dgm:pt modelId="{2E2788B6-8AE4-43BD-B815-EC96A60D237E}" type="pres">
      <dgm:prSet presAssocID="{5323B76D-519E-4939-BEA6-F5A30929838A}" presName="node" presStyleLbl="node1" presStyleIdx="3" presStyleCnt="6" custScaleY="138846">
        <dgm:presLayoutVars>
          <dgm:bulletEnabled val="1"/>
        </dgm:presLayoutVars>
      </dgm:prSet>
      <dgm:spPr/>
    </dgm:pt>
    <dgm:pt modelId="{241FA122-7431-4E36-9DC1-9F80A0F52C81}" type="pres">
      <dgm:prSet presAssocID="{1F0BA262-7A38-4AAD-AD95-880E658351B4}" presName="sibTrans" presStyleCnt="0"/>
      <dgm:spPr/>
    </dgm:pt>
    <dgm:pt modelId="{E693FEEE-FEAD-44BD-B0EF-4BC8F2B0BB55}" type="pres">
      <dgm:prSet presAssocID="{5617A247-6AC8-48F4-9C29-28C8A97300AB}" presName="node" presStyleLbl="node1" presStyleIdx="4" presStyleCnt="6" custScaleY="138846">
        <dgm:presLayoutVars>
          <dgm:bulletEnabled val="1"/>
        </dgm:presLayoutVars>
      </dgm:prSet>
      <dgm:spPr/>
    </dgm:pt>
    <dgm:pt modelId="{0078E804-6E8B-402F-BFB9-E8328F838CC1}" type="pres">
      <dgm:prSet presAssocID="{D1404B24-94B2-442E-A49F-C72A739E5AC3}" presName="sibTrans" presStyleCnt="0"/>
      <dgm:spPr/>
    </dgm:pt>
    <dgm:pt modelId="{B4BD86AB-E11C-455F-AD7B-C64D8A91A1F8}" type="pres">
      <dgm:prSet presAssocID="{531F64D9-B8CB-4AFF-B6A1-F2A589981C04}" presName="node" presStyleLbl="node1" presStyleIdx="5" presStyleCnt="6" custScaleY="138846">
        <dgm:presLayoutVars>
          <dgm:bulletEnabled val="1"/>
        </dgm:presLayoutVars>
      </dgm:prSet>
      <dgm:spPr/>
    </dgm:pt>
  </dgm:ptLst>
  <dgm:cxnLst>
    <dgm:cxn modelId="{070BE513-D43F-42E5-9509-C9D02D784D3A}" srcId="{F1BE3185-62EC-4736-975F-3AA8F18BE0AA}" destId="{531F64D9-B8CB-4AFF-B6A1-F2A589981C04}" srcOrd="5" destOrd="0" parTransId="{EB372647-4763-4013-B87E-65742BC899C5}" sibTransId="{4E9D7DC6-4458-4B62-ABF0-43D07BB9D959}"/>
    <dgm:cxn modelId="{F2691A4E-052E-4794-A50F-3626B79FF0FB}" srcId="{F1BE3185-62EC-4736-975F-3AA8F18BE0AA}" destId="{5617A247-6AC8-48F4-9C29-28C8A97300AB}" srcOrd="4" destOrd="0" parTransId="{10F152FF-B4E1-4915-9A83-ABA93956E750}" sibTransId="{D1404B24-94B2-442E-A49F-C72A739E5AC3}"/>
    <dgm:cxn modelId="{E03C3F72-F30C-452E-89F7-8359344362A2}" type="presOf" srcId="{2D0FE94B-6E54-422D-9B62-B57BE048B58B}" destId="{D892AD8A-BC1A-466D-AB8E-B21FB9BFFD46}" srcOrd="0" destOrd="0" presId="urn:microsoft.com/office/officeart/2005/8/layout/default"/>
    <dgm:cxn modelId="{10D34A7C-EA68-4D90-BAF2-447CD2DBAC2D}" type="presOf" srcId="{5617A247-6AC8-48F4-9C29-28C8A97300AB}" destId="{E693FEEE-FEAD-44BD-B0EF-4BC8F2B0BB55}" srcOrd="0" destOrd="0" presId="urn:microsoft.com/office/officeart/2005/8/layout/default"/>
    <dgm:cxn modelId="{269C9E99-A30B-4B19-950C-5F1D605C3FA8}" srcId="{F1BE3185-62EC-4736-975F-3AA8F18BE0AA}" destId="{2D0FE94B-6E54-422D-9B62-B57BE048B58B}" srcOrd="0" destOrd="0" parTransId="{56504F00-9ED5-414B-9C69-8A0879E84BD0}" sibTransId="{9F144F4E-DE51-43D6-9E2A-ABAE7ECA7FE0}"/>
    <dgm:cxn modelId="{2D5D1FA0-0349-4E63-9069-875CB667D876}" srcId="{F1BE3185-62EC-4736-975F-3AA8F18BE0AA}" destId="{95723DE1-7C5C-4D81-B277-5C7535C6A8AD}" srcOrd="2" destOrd="0" parTransId="{34B7526D-D5F8-4B06-9B36-F7C0E781B869}" sibTransId="{5FA01820-25E4-4D81-9607-F9FAB10BE329}"/>
    <dgm:cxn modelId="{C63F88B3-F3FA-44D6-AED7-6F09F1A449F9}" type="presOf" srcId="{5323B76D-519E-4939-BEA6-F5A30929838A}" destId="{2E2788B6-8AE4-43BD-B815-EC96A60D237E}" srcOrd="0" destOrd="0" presId="urn:microsoft.com/office/officeart/2005/8/layout/default"/>
    <dgm:cxn modelId="{CDFE29B4-3731-46C0-9D35-10419524F3BA}" type="presOf" srcId="{95723DE1-7C5C-4D81-B277-5C7535C6A8AD}" destId="{004FA604-48FB-4D65-B04A-685335B8F5BC}" srcOrd="0" destOrd="0" presId="urn:microsoft.com/office/officeart/2005/8/layout/default"/>
    <dgm:cxn modelId="{7C09E2B4-2E70-45F9-98DE-1DB094D4E9E8}" srcId="{F1BE3185-62EC-4736-975F-3AA8F18BE0AA}" destId="{7559D383-6821-482F-B9B0-231185FDE506}" srcOrd="1" destOrd="0" parTransId="{269BC82C-D09A-4672-8615-8F77D6C1B42E}" sibTransId="{1DD54691-6AD4-4BEB-BD2B-F5D9B20CB67A}"/>
    <dgm:cxn modelId="{3C65B4BE-88DC-4CC2-928B-7D3EF776ACD5}" type="presOf" srcId="{531F64D9-B8CB-4AFF-B6A1-F2A589981C04}" destId="{B4BD86AB-E11C-455F-AD7B-C64D8A91A1F8}" srcOrd="0" destOrd="0" presId="urn:microsoft.com/office/officeart/2005/8/layout/default"/>
    <dgm:cxn modelId="{69FBA3E9-03AC-4F4E-9697-E48759286934}" type="presOf" srcId="{F1BE3185-62EC-4736-975F-3AA8F18BE0AA}" destId="{E665A780-D548-439C-AA1C-FFC043381761}" srcOrd="0" destOrd="0" presId="urn:microsoft.com/office/officeart/2005/8/layout/default"/>
    <dgm:cxn modelId="{588437EE-48E2-4591-A28F-6BA88028B28B}" srcId="{F1BE3185-62EC-4736-975F-3AA8F18BE0AA}" destId="{5323B76D-519E-4939-BEA6-F5A30929838A}" srcOrd="3" destOrd="0" parTransId="{8C432F80-955E-4BF3-8B65-82E705BA10B8}" sibTransId="{1F0BA262-7A38-4AAD-AD95-880E658351B4}"/>
    <dgm:cxn modelId="{77E4B8FA-4A4C-4AD0-B50D-327607F45F64}" type="presOf" srcId="{7559D383-6821-482F-B9B0-231185FDE506}" destId="{DA1DFE13-F59C-4420-9E9E-1680645586DD}" srcOrd="0" destOrd="0" presId="urn:microsoft.com/office/officeart/2005/8/layout/default"/>
    <dgm:cxn modelId="{DB5BB946-9346-4783-9E1E-AFC202FD73B6}" type="presParOf" srcId="{E665A780-D548-439C-AA1C-FFC043381761}" destId="{D892AD8A-BC1A-466D-AB8E-B21FB9BFFD46}" srcOrd="0" destOrd="0" presId="urn:microsoft.com/office/officeart/2005/8/layout/default"/>
    <dgm:cxn modelId="{3840999E-09A9-45CA-B414-23E421563F00}" type="presParOf" srcId="{E665A780-D548-439C-AA1C-FFC043381761}" destId="{73F2FDB5-752F-4A4C-A967-407DDF020F83}" srcOrd="1" destOrd="0" presId="urn:microsoft.com/office/officeart/2005/8/layout/default"/>
    <dgm:cxn modelId="{DEDB9B9A-DAC0-431C-84CB-38B7F5FC3985}" type="presParOf" srcId="{E665A780-D548-439C-AA1C-FFC043381761}" destId="{DA1DFE13-F59C-4420-9E9E-1680645586DD}" srcOrd="2" destOrd="0" presId="urn:microsoft.com/office/officeart/2005/8/layout/default"/>
    <dgm:cxn modelId="{F8190C46-6442-47CA-9203-8030C7DE8A63}" type="presParOf" srcId="{E665A780-D548-439C-AA1C-FFC043381761}" destId="{FEE2BE7B-7C4A-46B1-92A3-429EEDB39F99}" srcOrd="3" destOrd="0" presId="urn:microsoft.com/office/officeart/2005/8/layout/default"/>
    <dgm:cxn modelId="{B5901CAF-A57E-4E0A-8F77-A589FBA833D8}" type="presParOf" srcId="{E665A780-D548-439C-AA1C-FFC043381761}" destId="{004FA604-48FB-4D65-B04A-685335B8F5BC}" srcOrd="4" destOrd="0" presId="urn:microsoft.com/office/officeart/2005/8/layout/default"/>
    <dgm:cxn modelId="{F8AF7520-C397-41B2-B948-F4B82863AA1E}" type="presParOf" srcId="{E665A780-D548-439C-AA1C-FFC043381761}" destId="{4F2D1368-01DB-4735-8359-1C653EA9F93A}" srcOrd="5" destOrd="0" presId="urn:microsoft.com/office/officeart/2005/8/layout/default"/>
    <dgm:cxn modelId="{F045FD6A-E9DD-47A3-A0B5-9D5B2CD3DA9D}" type="presParOf" srcId="{E665A780-D548-439C-AA1C-FFC043381761}" destId="{2E2788B6-8AE4-43BD-B815-EC96A60D237E}" srcOrd="6" destOrd="0" presId="urn:microsoft.com/office/officeart/2005/8/layout/default"/>
    <dgm:cxn modelId="{E24BA4B0-DB60-4916-A06B-072F428F9039}" type="presParOf" srcId="{E665A780-D548-439C-AA1C-FFC043381761}" destId="{241FA122-7431-4E36-9DC1-9F80A0F52C81}" srcOrd="7" destOrd="0" presId="urn:microsoft.com/office/officeart/2005/8/layout/default"/>
    <dgm:cxn modelId="{935E69F8-002A-42FE-B547-7235A7D9CB7A}" type="presParOf" srcId="{E665A780-D548-439C-AA1C-FFC043381761}" destId="{E693FEEE-FEAD-44BD-B0EF-4BC8F2B0BB55}" srcOrd="8" destOrd="0" presId="urn:microsoft.com/office/officeart/2005/8/layout/default"/>
    <dgm:cxn modelId="{D0BC393D-6000-44A7-B3A4-304B2ECAA86A}" type="presParOf" srcId="{E665A780-D548-439C-AA1C-FFC043381761}" destId="{0078E804-6E8B-402F-BFB9-E8328F838CC1}" srcOrd="9" destOrd="0" presId="urn:microsoft.com/office/officeart/2005/8/layout/default"/>
    <dgm:cxn modelId="{194E1324-D122-460B-8B6F-979333945DC0}" type="presParOf" srcId="{E665A780-D548-439C-AA1C-FFC043381761}" destId="{B4BD86AB-E11C-455F-AD7B-C64D8A91A1F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BE3185-62EC-4736-975F-3AA8F18BE0A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IN"/>
        </a:p>
      </dgm:t>
    </dgm:pt>
    <dgm:pt modelId="{2D0FE94B-6E54-422D-9B62-B57BE048B58B}">
      <dgm:prSet phldrT="[Text]" custT="1"/>
      <dgm:spPr/>
      <dgm:t>
        <a:bodyPr/>
        <a:lstStyle/>
        <a:p>
          <a:r>
            <a:rPr lang="en-US" sz="1800" dirty="0">
              <a:latin typeface="Cambria" panose="02040503050406030204" pitchFamily="18" charset="0"/>
              <a:ea typeface="Cambria" panose="02040503050406030204" pitchFamily="18" charset="0"/>
            </a:rPr>
            <a:t>Check that the HSN/ SAC code with the respective nature of Goods/ services - Classification for goods must be as per CTA and in case of services, it must be as per scheme of classification read with explanatory notes.</a:t>
          </a:r>
          <a:endParaRPr lang="en-IN" sz="1800" dirty="0">
            <a:latin typeface="Cambria" panose="02040503050406030204" pitchFamily="18" charset="0"/>
            <a:ea typeface="Cambria" panose="02040503050406030204" pitchFamily="18" charset="0"/>
          </a:endParaRPr>
        </a:p>
      </dgm:t>
    </dgm:pt>
    <dgm:pt modelId="{56504F00-9ED5-414B-9C69-8A0879E84BD0}" type="parTrans" cxnId="{269C9E99-A30B-4B19-950C-5F1D605C3FA8}">
      <dgm:prSet/>
      <dgm:spPr/>
      <dgm:t>
        <a:bodyPr/>
        <a:lstStyle/>
        <a:p>
          <a:endParaRPr lang="en-IN"/>
        </a:p>
      </dgm:t>
    </dgm:pt>
    <dgm:pt modelId="{9F144F4E-DE51-43D6-9E2A-ABAE7ECA7FE0}" type="sibTrans" cxnId="{269C9E99-A30B-4B19-950C-5F1D605C3FA8}">
      <dgm:prSet/>
      <dgm:spPr/>
      <dgm:t>
        <a:bodyPr/>
        <a:lstStyle/>
        <a:p>
          <a:endParaRPr lang="en-IN"/>
        </a:p>
      </dgm:t>
    </dgm:pt>
    <dgm:pt modelId="{7559D383-6821-482F-B9B0-231185FDE506}">
      <dgm:prSet phldrT="[Text]" custT="1"/>
      <dgm:spPr/>
      <dgm:t>
        <a:bodyPr/>
        <a:lstStyle/>
        <a:p>
          <a:r>
            <a:rPr lang="en-US" sz="1800" dirty="0">
              <a:latin typeface="Cambria" panose="02040503050406030204" pitchFamily="18" charset="0"/>
              <a:ea typeface="Cambria" panose="02040503050406030204" pitchFamily="18" charset="0"/>
            </a:rPr>
            <a:t>Scrutinize the ledgers to check if any ITC has been missed. check if the credit is short availed on the supplier's invoice. Back calculate the % of credit availed at invoice level to check if the credit is fully availed at correct rate of tax</a:t>
          </a:r>
          <a:endParaRPr lang="en-IN" sz="1800" dirty="0">
            <a:latin typeface="Cambria" panose="02040503050406030204" pitchFamily="18" charset="0"/>
            <a:ea typeface="Cambria" panose="02040503050406030204" pitchFamily="18" charset="0"/>
          </a:endParaRPr>
        </a:p>
      </dgm:t>
    </dgm:pt>
    <dgm:pt modelId="{269BC82C-D09A-4672-8615-8F77D6C1B42E}" type="parTrans" cxnId="{7C09E2B4-2E70-45F9-98DE-1DB094D4E9E8}">
      <dgm:prSet/>
      <dgm:spPr/>
      <dgm:t>
        <a:bodyPr/>
        <a:lstStyle/>
        <a:p>
          <a:endParaRPr lang="en-IN"/>
        </a:p>
      </dgm:t>
    </dgm:pt>
    <dgm:pt modelId="{1DD54691-6AD4-4BEB-BD2B-F5D9B20CB67A}" type="sibTrans" cxnId="{7C09E2B4-2E70-45F9-98DE-1DB094D4E9E8}">
      <dgm:prSet/>
      <dgm:spPr/>
      <dgm:t>
        <a:bodyPr/>
        <a:lstStyle/>
        <a:p>
          <a:endParaRPr lang="en-IN"/>
        </a:p>
      </dgm:t>
    </dgm:pt>
    <dgm:pt modelId="{95723DE1-7C5C-4D81-B277-5C7535C6A8AD}">
      <dgm:prSet phldrT="[Text]" custT="1"/>
      <dgm:spPr/>
      <dgm:t>
        <a:bodyPr/>
        <a:lstStyle/>
        <a:p>
          <a:r>
            <a:rPr lang="en-US" sz="1800" dirty="0">
              <a:latin typeface="Cambria" panose="02040503050406030204" pitchFamily="18" charset="0"/>
              <a:ea typeface="Cambria" panose="02040503050406030204" pitchFamily="18" charset="0"/>
            </a:rPr>
            <a:t>check if LUT is executed in case export made without payment of tax. In case client is having accumulated ITC, evaluate the option of making exports with payment of tax</a:t>
          </a:r>
          <a:endParaRPr lang="en-IN" sz="1800" dirty="0">
            <a:latin typeface="Cambria" panose="02040503050406030204" pitchFamily="18" charset="0"/>
            <a:ea typeface="Cambria" panose="02040503050406030204" pitchFamily="18" charset="0"/>
          </a:endParaRPr>
        </a:p>
      </dgm:t>
    </dgm:pt>
    <dgm:pt modelId="{34B7526D-D5F8-4B06-9B36-F7C0E781B869}" type="parTrans" cxnId="{2D5D1FA0-0349-4E63-9069-875CB667D876}">
      <dgm:prSet/>
      <dgm:spPr/>
      <dgm:t>
        <a:bodyPr/>
        <a:lstStyle/>
        <a:p>
          <a:endParaRPr lang="en-IN"/>
        </a:p>
      </dgm:t>
    </dgm:pt>
    <dgm:pt modelId="{5FA01820-25E4-4D81-9607-F9FAB10BE329}" type="sibTrans" cxnId="{2D5D1FA0-0349-4E63-9069-875CB667D876}">
      <dgm:prSet/>
      <dgm:spPr/>
      <dgm:t>
        <a:bodyPr/>
        <a:lstStyle/>
        <a:p>
          <a:endParaRPr lang="en-IN"/>
        </a:p>
      </dgm:t>
    </dgm:pt>
    <dgm:pt modelId="{5323B76D-519E-4939-BEA6-F5A30929838A}">
      <dgm:prSet phldrT="[Text]" custT="1"/>
      <dgm:spPr/>
      <dgm:t>
        <a:bodyPr/>
        <a:lstStyle/>
        <a:p>
          <a:r>
            <a:rPr lang="en-US" sz="1800" dirty="0">
              <a:latin typeface="Cambria" panose="02040503050406030204" pitchFamily="18" charset="0"/>
              <a:ea typeface="Cambria" panose="02040503050406030204" pitchFamily="18" charset="0"/>
            </a:rPr>
            <a:t>Check if various export benefits under the FTP have been availed i.e. MEIS, SEIS, EPCG, Advance Authorization, Duty Drawback. Analyze if any tax costs can be avoided and claimed as refunds on amounts paid as Penalties, Compensation </a:t>
          </a:r>
          <a:r>
            <a:rPr lang="en-US" sz="1800" dirty="0" err="1">
              <a:latin typeface="Cambria" panose="02040503050406030204" pitchFamily="18" charset="0"/>
              <a:ea typeface="Cambria" panose="02040503050406030204" pitchFamily="18" charset="0"/>
            </a:rPr>
            <a:t>cess</a:t>
          </a:r>
          <a:r>
            <a:rPr lang="en-US" sz="1800" dirty="0">
              <a:latin typeface="Cambria" panose="02040503050406030204" pitchFamily="18" charset="0"/>
              <a:ea typeface="Cambria" panose="02040503050406030204" pitchFamily="18" charset="0"/>
            </a:rPr>
            <a:t> etc.</a:t>
          </a:r>
          <a:endParaRPr lang="en-IN" sz="1800" dirty="0">
            <a:latin typeface="Cambria" panose="02040503050406030204" pitchFamily="18" charset="0"/>
            <a:ea typeface="Cambria" panose="02040503050406030204" pitchFamily="18" charset="0"/>
          </a:endParaRPr>
        </a:p>
      </dgm:t>
    </dgm:pt>
    <dgm:pt modelId="{8C432F80-955E-4BF3-8B65-82E705BA10B8}" type="parTrans" cxnId="{588437EE-48E2-4591-A28F-6BA88028B28B}">
      <dgm:prSet/>
      <dgm:spPr/>
      <dgm:t>
        <a:bodyPr/>
        <a:lstStyle/>
        <a:p>
          <a:endParaRPr lang="en-IN"/>
        </a:p>
      </dgm:t>
    </dgm:pt>
    <dgm:pt modelId="{1F0BA262-7A38-4AAD-AD95-880E658351B4}" type="sibTrans" cxnId="{588437EE-48E2-4591-A28F-6BA88028B28B}">
      <dgm:prSet/>
      <dgm:spPr/>
      <dgm:t>
        <a:bodyPr/>
        <a:lstStyle/>
        <a:p>
          <a:endParaRPr lang="en-IN"/>
        </a:p>
      </dgm:t>
    </dgm:pt>
    <dgm:pt modelId="{5617A247-6AC8-48F4-9C29-28C8A97300AB}">
      <dgm:prSet phldrT="[Text]" custT="1"/>
      <dgm:spPr/>
      <dgm:t>
        <a:bodyPr/>
        <a:lstStyle/>
        <a:p>
          <a:r>
            <a:rPr lang="en-US" sz="1800" dirty="0">
              <a:latin typeface="Cambria" panose="02040503050406030204" pitchFamily="18" charset="0"/>
              <a:ea typeface="Cambria" panose="02040503050406030204" pitchFamily="18" charset="0"/>
            </a:rPr>
            <a:t>Verify the refund workings and check whether the computation of the refund claim is correct as per the formula given in rule 89</a:t>
          </a:r>
          <a:endParaRPr lang="en-IN" sz="1800" dirty="0">
            <a:latin typeface="Cambria" panose="02040503050406030204" pitchFamily="18" charset="0"/>
            <a:ea typeface="Cambria" panose="02040503050406030204" pitchFamily="18" charset="0"/>
          </a:endParaRPr>
        </a:p>
      </dgm:t>
    </dgm:pt>
    <dgm:pt modelId="{10F152FF-B4E1-4915-9A83-ABA93956E750}" type="parTrans" cxnId="{F2691A4E-052E-4794-A50F-3626B79FF0FB}">
      <dgm:prSet/>
      <dgm:spPr/>
      <dgm:t>
        <a:bodyPr/>
        <a:lstStyle/>
        <a:p>
          <a:endParaRPr lang="en-IN"/>
        </a:p>
      </dgm:t>
    </dgm:pt>
    <dgm:pt modelId="{D1404B24-94B2-442E-A49F-C72A739E5AC3}" type="sibTrans" cxnId="{F2691A4E-052E-4794-A50F-3626B79FF0FB}">
      <dgm:prSet/>
      <dgm:spPr/>
      <dgm:t>
        <a:bodyPr/>
        <a:lstStyle/>
        <a:p>
          <a:endParaRPr lang="en-IN"/>
        </a:p>
      </dgm:t>
    </dgm:pt>
    <dgm:pt modelId="{531F64D9-B8CB-4AFF-B6A1-F2A589981C04}">
      <dgm:prSet phldrT="[Text]" custT="1"/>
      <dgm:spPr/>
      <dgm:t>
        <a:bodyPr/>
        <a:lstStyle/>
        <a:p>
          <a:r>
            <a:rPr lang="en-US" sz="1800" b="0" i="0" dirty="0">
              <a:latin typeface="Cambria" panose="02040503050406030204" pitchFamily="18" charset="0"/>
              <a:ea typeface="Cambria" panose="02040503050406030204" pitchFamily="18" charset="0"/>
            </a:rPr>
            <a:t>Check Electronic Cash Ledger if any incorrect deposit of tax is made in interest, late fee, penalty or Compensation cess tab and whether the same can be claimed as refund</a:t>
          </a:r>
          <a:endParaRPr lang="en-IN" sz="1800" dirty="0">
            <a:latin typeface="Cambria" panose="02040503050406030204" pitchFamily="18" charset="0"/>
            <a:ea typeface="Cambria" panose="02040503050406030204" pitchFamily="18" charset="0"/>
          </a:endParaRPr>
        </a:p>
      </dgm:t>
    </dgm:pt>
    <dgm:pt modelId="{EB372647-4763-4013-B87E-65742BC899C5}" type="parTrans" cxnId="{070BE513-D43F-42E5-9509-C9D02D784D3A}">
      <dgm:prSet/>
      <dgm:spPr/>
      <dgm:t>
        <a:bodyPr/>
        <a:lstStyle/>
        <a:p>
          <a:endParaRPr lang="en-IN"/>
        </a:p>
      </dgm:t>
    </dgm:pt>
    <dgm:pt modelId="{4E9D7DC6-4458-4B62-ABF0-43D07BB9D959}" type="sibTrans" cxnId="{070BE513-D43F-42E5-9509-C9D02D784D3A}">
      <dgm:prSet/>
      <dgm:spPr/>
      <dgm:t>
        <a:bodyPr/>
        <a:lstStyle/>
        <a:p>
          <a:endParaRPr lang="en-IN"/>
        </a:p>
      </dgm:t>
    </dgm:pt>
    <dgm:pt modelId="{E665A780-D548-439C-AA1C-FFC043381761}" type="pres">
      <dgm:prSet presAssocID="{F1BE3185-62EC-4736-975F-3AA8F18BE0AA}" presName="diagram" presStyleCnt="0">
        <dgm:presLayoutVars>
          <dgm:dir/>
          <dgm:resizeHandles val="exact"/>
        </dgm:presLayoutVars>
      </dgm:prSet>
      <dgm:spPr/>
    </dgm:pt>
    <dgm:pt modelId="{D892AD8A-BC1A-466D-AB8E-B21FB9BFFD46}" type="pres">
      <dgm:prSet presAssocID="{2D0FE94B-6E54-422D-9B62-B57BE048B58B}" presName="node" presStyleLbl="node1" presStyleIdx="0" presStyleCnt="6" custScaleY="133036" custLinFactNeighborY="-11832">
        <dgm:presLayoutVars>
          <dgm:bulletEnabled val="1"/>
        </dgm:presLayoutVars>
      </dgm:prSet>
      <dgm:spPr/>
    </dgm:pt>
    <dgm:pt modelId="{73F2FDB5-752F-4A4C-A967-407DDF020F83}" type="pres">
      <dgm:prSet presAssocID="{9F144F4E-DE51-43D6-9E2A-ABAE7ECA7FE0}" presName="sibTrans" presStyleCnt="0"/>
      <dgm:spPr/>
    </dgm:pt>
    <dgm:pt modelId="{DA1DFE13-F59C-4420-9E9E-1680645586DD}" type="pres">
      <dgm:prSet presAssocID="{7559D383-6821-482F-B9B0-231185FDE506}" presName="node" presStyleLbl="node1" presStyleIdx="1" presStyleCnt="6" custScaleY="132952" custLinFactNeighborX="-76" custLinFactNeighborY="-5513">
        <dgm:presLayoutVars>
          <dgm:bulletEnabled val="1"/>
        </dgm:presLayoutVars>
      </dgm:prSet>
      <dgm:spPr/>
    </dgm:pt>
    <dgm:pt modelId="{FEE2BE7B-7C4A-46B1-92A3-429EEDB39F99}" type="pres">
      <dgm:prSet presAssocID="{1DD54691-6AD4-4BEB-BD2B-F5D9B20CB67A}" presName="sibTrans" presStyleCnt="0"/>
      <dgm:spPr/>
    </dgm:pt>
    <dgm:pt modelId="{004FA604-48FB-4D65-B04A-685335B8F5BC}" type="pres">
      <dgm:prSet presAssocID="{95723DE1-7C5C-4D81-B277-5C7535C6A8AD}" presName="node" presStyleLbl="node1" presStyleIdx="2" presStyleCnt="6" custScaleY="128839" custLinFactNeighborX="-153" custLinFactNeighborY="-3457">
        <dgm:presLayoutVars>
          <dgm:bulletEnabled val="1"/>
        </dgm:presLayoutVars>
      </dgm:prSet>
      <dgm:spPr/>
    </dgm:pt>
    <dgm:pt modelId="{4F2D1368-01DB-4735-8359-1C653EA9F93A}" type="pres">
      <dgm:prSet presAssocID="{5FA01820-25E4-4D81-9607-F9FAB10BE329}" presName="sibTrans" presStyleCnt="0"/>
      <dgm:spPr/>
    </dgm:pt>
    <dgm:pt modelId="{2E2788B6-8AE4-43BD-B815-EC96A60D237E}" type="pres">
      <dgm:prSet presAssocID="{5323B76D-519E-4939-BEA6-F5A30929838A}" presName="node" presStyleLbl="node1" presStyleIdx="3" presStyleCnt="6" custScaleY="138846" custLinFactNeighborY="-10178">
        <dgm:presLayoutVars>
          <dgm:bulletEnabled val="1"/>
        </dgm:presLayoutVars>
      </dgm:prSet>
      <dgm:spPr/>
    </dgm:pt>
    <dgm:pt modelId="{241FA122-7431-4E36-9DC1-9F80A0F52C81}" type="pres">
      <dgm:prSet presAssocID="{1F0BA262-7A38-4AAD-AD95-880E658351B4}" presName="sibTrans" presStyleCnt="0"/>
      <dgm:spPr/>
    </dgm:pt>
    <dgm:pt modelId="{E693FEEE-FEAD-44BD-B0EF-4BC8F2B0BB55}" type="pres">
      <dgm:prSet presAssocID="{5617A247-6AC8-48F4-9C29-28C8A97300AB}" presName="node" presStyleLbl="node1" presStyleIdx="4" presStyleCnt="6" custScaleY="138846" custLinFactNeighborX="-76" custLinFactNeighborY="-10941">
        <dgm:presLayoutVars>
          <dgm:bulletEnabled val="1"/>
        </dgm:presLayoutVars>
      </dgm:prSet>
      <dgm:spPr/>
    </dgm:pt>
    <dgm:pt modelId="{0078E804-6E8B-402F-BFB9-E8328F838CC1}" type="pres">
      <dgm:prSet presAssocID="{D1404B24-94B2-442E-A49F-C72A739E5AC3}" presName="sibTrans" presStyleCnt="0"/>
      <dgm:spPr/>
    </dgm:pt>
    <dgm:pt modelId="{B4BD86AB-E11C-455F-AD7B-C64D8A91A1F8}" type="pres">
      <dgm:prSet presAssocID="{531F64D9-B8CB-4AFF-B6A1-F2A589981C04}" presName="node" presStyleLbl="node1" presStyleIdx="5" presStyleCnt="6" custScaleY="138846" custLinFactNeighborX="1115" custLinFactNeighborY="-10941">
        <dgm:presLayoutVars>
          <dgm:bulletEnabled val="1"/>
        </dgm:presLayoutVars>
      </dgm:prSet>
      <dgm:spPr/>
    </dgm:pt>
  </dgm:ptLst>
  <dgm:cxnLst>
    <dgm:cxn modelId="{070BE513-D43F-42E5-9509-C9D02D784D3A}" srcId="{F1BE3185-62EC-4736-975F-3AA8F18BE0AA}" destId="{531F64D9-B8CB-4AFF-B6A1-F2A589981C04}" srcOrd="5" destOrd="0" parTransId="{EB372647-4763-4013-B87E-65742BC899C5}" sibTransId="{4E9D7DC6-4458-4B62-ABF0-43D07BB9D959}"/>
    <dgm:cxn modelId="{F2691A4E-052E-4794-A50F-3626B79FF0FB}" srcId="{F1BE3185-62EC-4736-975F-3AA8F18BE0AA}" destId="{5617A247-6AC8-48F4-9C29-28C8A97300AB}" srcOrd="4" destOrd="0" parTransId="{10F152FF-B4E1-4915-9A83-ABA93956E750}" sibTransId="{D1404B24-94B2-442E-A49F-C72A739E5AC3}"/>
    <dgm:cxn modelId="{E03C3F72-F30C-452E-89F7-8359344362A2}" type="presOf" srcId="{2D0FE94B-6E54-422D-9B62-B57BE048B58B}" destId="{D892AD8A-BC1A-466D-AB8E-B21FB9BFFD46}" srcOrd="0" destOrd="0" presId="urn:microsoft.com/office/officeart/2005/8/layout/default"/>
    <dgm:cxn modelId="{10D34A7C-EA68-4D90-BAF2-447CD2DBAC2D}" type="presOf" srcId="{5617A247-6AC8-48F4-9C29-28C8A97300AB}" destId="{E693FEEE-FEAD-44BD-B0EF-4BC8F2B0BB55}" srcOrd="0" destOrd="0" presId="urn:microsoft.com/office/officeart/2005/8/layout/default"/>
    <dgm:cxn modelId="{269C9E99-A30B-4B19-950C-5F1D605C3FA8}" srcId="{F1BE3185-62EC-4736-975F-3AA8F18BE0AA}" destId="{2D0FE94B-6E54-422D-9B62-B57BE048B58B}" srcOrd="0" destOrd="0" parTransId="{56504F00-9ED5-414B-9C69-8A0879E84BD0}" sibTransId="{9F144F4E-DE51-43D6-9E2A-ABAE7ECA7FE0}"/>
    <dgm:cxn modelId="{2D5D1FA0-0349-4E63-9069-875CB667D876}" srcId="{F1BE3185-62EC-4736-975F-3AA8F18BE0AA}" destId="{95723DE1-7C5C-4D81-B277-5C7535C6A8AD}" srcOrd="2" destOrd="0" parTransId="{34B7526D-D5F8-4B06-9B36-F7C0E781B869}" sibTransId="{5FA01820-25E4-4D81-9607-F9FAB10BE329}"/>
    <dgm:cxn modelId="{C63F88B3-F3FA-44D6-AED7-6F09F1A449F9}" type="presOf" srcId="{5323B76D-519E-4939-BEA6-F5A30929838A}" destId="{2E2788B6-8AE4-43BD-B815-EC96A60D237E}" srcOrd="0" destOrd="0" presId="urn:microsoft.com/office/officeart/2005/8/layout/default"/>
    <dgm:cxn modelId="{CDFE29B4-3731-46C0-9D35-10419524F3BA}" type="presOf" srcId="{95723DE1-7C5C-4D81-B277-5C7535C6A8AD}" destId="{004FA604-48FB-4D65-B04A-685335B8F5BC}" srcOrd="0" destOrd="0" presId="urn:microsoft.com/office/officeart/2005/8/layout/default"/>
    <dgm:cxn modelId="{7C09E2B4-2E70-45F9-98DE-1DB094D4E9E8}" srcId="{F1BE3185-62EC-4736-975F-3AA8F18BE0AA}" destId="{7559D383-6821-482F-B9B0-231185FDE506}" srcOrd="1" destOrd="0" parTransId="{269BC82C-D09A-4672-8615-8F77D6C1B42E}" sibTransId="{1DD54691-6AD4-4BEB-BD2B-F5D9B20CB67A}"/>
    <dgm:cxn modelId="{3C65B4BE-88DC-4CC2-928B-7D3EF776ACD5}" type="presOf" srcId="{531F64D9-B8CB-4AFF-B6A1-F2A589981C04}" destId="{B4BD86AB-E11C-455F-AD7B-C64D8A91A1F8}" srcOrd="0" destOrd="0" presId="urn:microsoft.com/office/officeart/2005/8/layout/default"/>
    <dgm:cxn modelId="{69FBA3E9-03AC-4F4E-9697-E48759286934}" type="presOf" srcId="{F1BE3185-62EC-4736-975F-3AA8F18BE0AA}" destId="{E665A780-D548-439C-AA1C-FFC043381761}" srcOrd="0" destOrd="0" presId="urn:microsoft.com/office/officeart/2005/8/layout/default"/>
    <dgm:cxn modelId="{588437EE-48E2-4591-A28F-6BA88028B28B}" srcId="{F1BE3185-62EC-4736-975F-3AA8F18BE0AA}" destId="{5323B76D-519E-4939-BEA6-F5A30929838A}" srcOrd="3" destOrd="0" parTransId="{8C432F80-955E-4BF3-8B65-82E705BA10B8}" sibTransId="{1F0BA262-7A38-4AAD-AD95-880E658351B4}"/>
    <dgm:cxn modelId="{77E4B8FA-4A4C-4AD0-B50D-327607F45F64}" type="presOf" srcId="{7559D383-6821-482F-B9B0-231185FDE506}" destId="{DA1DFE13-F59C-4420-9E9E-1680645586DD}" srcOrd="0" destOrd="0" presId="urn:microsoft.com/office/officeart/2005/8/layout/default"/>
    <dgm:cxn modelId="{DB5BB946-9346-4783-9E1E-AFC202FD73B6}" type="presParOf" srcId="{E665A780-D548-439C-AA1C-FFC043381761}" destId="{D892AD8A-BC1A-466D-AB8E-B21FB9BFFD46}" srcOrd="0" destOrd="0" presId="urn:microsoft.com/office/officeart/2005/8/layout/default"/>
    <dgm:cxn modelId="{3840999E-09A9-45CA-B414-23E421563F00}" type="presParOf" srcId="{E665A780-D548-439C-AA1C-FFC043381761}" destId="{73F2FDB5-752F-4A4C-A967-407DDF020F83}" srcOrd="1" destOrd="0" presId="urn:microsoft.com/office/officeart/2005/8/layout/default"/>
    <dgm:cxn modelId="{DEDB9B9A-DAC0-431C-84CB-38B7F5FC3985}" type="presParOf" srcId="{E665A780-D548-439C-AA1C-FFC043381761}" destId="{DA1DFE13-F59C-4420-9E9E-1680645586DD}" srcOrd="2" destOrd="0" presId="urn:microsoft.com/office/officeart/2005/8/layout/default"/>
    <dgm:cxn modelId="{F8190C46-6442-47CA-9203-8030C7DE8A63}" type="presParOf" srcId="{E665A780-D548-439C-AA1C-FFC043381761}" destId="{FEE2BE7B-7C4A-46B1-92A3-429EEDB39F99}" srcOrd="3" destOrd="0" presId="urn:microsoft.com/office/officeart/2005/8/layout/default"/>
    <dgm:cxn modelId="{B5901CAF-A57E-4E0A-8F77-A589FBA833D8}" type="presParOf" srcId="{E665A780-D548-439C-AA1C-FFC043381761}" destId="{004FA604-48FB-4D65-B04A-685335B8F5BC}" srcOrd="4" destOrd="0" presId="urn:microsoft.com/office/officeart/2005/8/layout/default"/>
    <dgm:cxn modelId="{F8AF7520-C397-41B2-B948-F4B82863AA1E}" type="presParOf" srcId="{E665A780-D548-439C-AA1C-FFC043381761}" destId="{4F2D1368-01DB-4735-8359-1C653EA9F93A}" srcOrd="5" destOrd="0" presId="urn:microsoft.com/office/officeart/2005/8/layout/default"/>
    <dgm:cxn modelId="{F045FD6A-E9DD-47A3-A0B5-9D5B2CD3DA9D}" type="presParOf" srcId="{E665A780-D548-439C-AA1C-FFC043381761}" destId="{2E2788B6-8AE4-43BD-B815-EC96A60D237E}" srcOrd="6" destOrd="0" presId="urn:microsoft.com/office/officeart/2005/8/layout/default"/>
    <dgm:cxn modelId="{E24BA4B0-DB60-4916-A06B-072F428F9039}" type="presParOf" srcId="{E665A780-D548-439C-AA1C-FFC043381761}" destId="{241FA122-7431-4E36-9DC1-9F80A0F52C81}" srcOrd="7" destOrd="0" presId="urn:microsoft.com/office/officeart/2005/8/layout/default"/>
    <dgm:cxn modelId="{935E69F8-002A-42FE-B547-7235A7D9CB7A}" type="presParOf" srcId="{E665A780-D548-439C-AA1C-FFC043381761}" destId="{E693FEEE-FEAD-44BD-B0EF-4BC8F2B0BB55}" srcOrd="8" destOrd="0" presId="urn:microsoft.com/office/officeart/2005/8/layout/default"/>
    <dgm:cxn modelId="{D0BC393D-6000-44A7-B3A4-304B2ECAA86A}" type="presParOf" srcId="{E665A780-D548-439C-AA1C-FFC043381761}" destId="{0078E804-6E8B-402F-BFB9-E8328F838CC1}" srcOrd="9" destOrd="0" presId="urn:microsoft.com/office/officeart/2005/8/layout/default"/>
    <dgm:cxn modelId="{194E1324-D122-460B-8B6F-979333945DC0}" type="presParOf" srcId="{E665A780-D548-439C-AA1C-FFC043381761}" destId="{B4BD86AB-E11C-455F-AD7B-C64D8A91A1F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5855A-BD8A-4163-B3C5-829235DBC37B}">
      <dsp:nvSpPr>
        <dsp:cNvPr id="0" name=""/>
        <dsp:cNvSpPr/>
      </dsp:nvSpPr>
      <dsp:spPr>
        <a:xfrm rot="5400000">
          <a:off x="-94029" y="106673"/>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1</a:t>
          </a:r>
        </a:p>
      </dsp:txBody>
      <dsp:txXfrm rot="-5400000">
        <a:off x="1" y="232044"/>
        <a:ext cx="438802" cy="188059"/>
      </dsp:txXfrm>
    </dsp:sp>
    <dsp:sp modelId="{489C7833-C16B-440E-9829-5F47BFEED4CB}">
      <dsp:nvSpPr>
        <dsp:cNvPr id="0" name=""/>
        <dsp:cNvSpPr/>
      </dsp:nvSpPr>
      <dsp:spPr>
        <a:xfrm rot="5400000">
          <a:off x="3711264" y="-3269088"/>
          <a:ext cx="407674"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Budget Highlight</a:t>
          </a:r>
        </a:p>
      </dsp:txBody>
      <dsp:txXfrm rot="-5400000">
        <a:off x="438803" y="23274"/>
        <a:ext cx="6932697" cy="367872"/>
      </dsp:txXfrm>
    </dsp:sp>
    <dsp:sp modelId="{9A541A2B-0536-4319-B3E7-A18604A0F25D}">
      <dsp:nvSpPr>
        <dsp:cNvPr id="0" name=""/>
        <dsp:cNvSpPr/>
      </dsp:nvSpPr>
      <dsp:spPr>
        <a:xfrm rot="5400000">
          <a:off x="-94029" y="665861"/>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2</a:t>
          </a:r>
        </a:p>
      </dsp:txBody>
      <dsp:txXfrm rot="-5400000">
        <a:off x="1" y="791232"/>
        <a:ext cx="438802" cy="188059"/>
      </dsp:txXfrm>
    </dsp:sp>
    <dsp:sp modelId="{6AAA2FCD-A2EA-48C9-A44D-1A1BEB7EA50E}">
      <dsp:nvSpPr>
        <dsp:cNvPr id="0" name=""/>
        <dsp:cNvSpPr/>
      </dsp:nvSpPr>
      <dsp:spPr>
        <a:xfrm rot="5400000">
          <a:off x="3711372" y="-2700736"/>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Proposed Change in budget on GST audit</a:t>
          </a:r>
        </a:p>
      </dsp:txBody>
      <dsp:txXfrm rot="-5400000">
        <a:off x="438803" y="591724"/>
        <a:ext cx="6932707" cy="367677"/>
      </dsp:txXfrm>
    </dsp:sp>
    <dsp:sp modelId="{19988E2E-7A96-4A4B-A945-0E9A08F4340D}">
      <dsp:nvSpPr>
        <dsp:cNvPr id="0" name=""/>
        <dsp:cNvSpPr/>
      </dsp:nvSpPr>
      <dsp:spPr>
        <a:xfrm rot="5400000">
          <a:off x="-94029" y="1234320"/>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3</a:t>
          </a:r>
        </a:p>
      </dsp:txBody>
      <dsp:txXfrm rot="-5400000">
        <a:off x="1" y="1359691"/>
        <a:ext cx="438802" cy="188059"/>
      </dsp:txXfrm>
    </dsp:sp>
    <dsp:sp modelId="{2B79E99B-DA49-435D-9A86-7FC906B52E16}">
      <dsp:nvSpPr>
        <dsp:cNvPr id="0" name=""/>
        <dsp:cNvSpPr/>
      </dsp:nvSpPr>
      <dsp:spPr>
        <a:xfrm rot="5400000">
          <a:off x="3711372" y="-2132277"/>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Reasoning for this proposed change</a:t>
          </a:r>
        </a:p>
      </dsp:txBody>
      <dsp:txXfrm rot="-5400000">
        <a:off x="438803" y="1160183"/>
        <a:ext cx="6932707" cy="367677"/>
      </dsp:txXfrm>
    </dsp:sp>
    <dsp:sp modelId="{1FFB9A98-8B87-4A1D-9CB9-8BE9C6B008F4}">
      <dsp:nvSpPr>
        <dsp:cNvPr id="0" name=""/>
        <dsp:cNvSpPr/>
      </dsp:nvSpPr>
      <dsp:spPr>
        <a:xfrm rot="5400000">
          <a:off x="-94029" y="1802779"/>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4</a:t>
          </a:r>
        </a:p>
      </dsp:txBody>
      <dsp:txXfrm rot="-5400000">
        <a:off x="1" y="1928150"/>
        <a:ext cx="438802" cy="188059"/>
      </dsp:txXfrm>
    </dsp:sp>
    <dsp:sp modelId="{6F1A7218-372A-4849-A754-59FCEF4239BA}">
      <dsp:nvSpPr>
        <dsp:cNvPr id="0" name=""/>
        <dsp:cNvSpPr/>
      </dsp:nvSpPr>
      <dsp:spPr>
        <a:xfrm rot="5400000">
          <a:off x="3711372" y="-1563818"/>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Abolition of GST audit Boon or Bane ?</a:t>
          </a:r>
        </a:p>
      </dsp:txBody>
      <dsp:txXfrm rot="-5400000">
        <a:off x="438803" y="1728642"/>
        <a:ext cx="6932707" cy="367677"/>
      </dsp:txXfrm>
    </dsp:sp>
    <dsp:sp modelId="{2528C618-9AAE-449D-AFBB-60349E61E51D}">
      <dsp:nvSpPr>
        <dsp:cNvPr id="0" name=""/>
        <dsp:cNvSpPr/>
      </dsp:nvSpPr>
      <dsp:spPr>
        <a:xfrm rot="5400000">
          <a:off x="-94029" y="2371238"/>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5</a:t>
          </a:r>
        </a:p>
      </dsp:txBody>
      <dsp:txXfrm rot="-5400000">
        <a:off x="1" y="2496609"/>
        <a:ext cx="438802" cy="188059"/>
      </dsp:txXfrm>
    </dsp:sp>
    <dsp:sp modelId="{860097B9-9E76-4A5A-A8CE-4CD9128FA413}">
      <dsp:nvSpPr>
        <dsp:cNvPr id="0" name=""/>
        <dsp:cNvSpPr/>
      </dsp:nvSpPr>
      <dsp:spPr>
        <a:xfrm rot="5400000">
          <a:off x="3711372" y="-995359"/>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Possible additions in GSTR9</a:t>
          </a:r>
        </a:p>
      </dsp:txBody>
      <dsp:txXfrm rot="-5400000">
        <a:off x="438803" y="2297101"/>
        <a:ext cx="6932707" cy="367677"/>
      </dsp:txXfrm>
    </dsp:sp>
    <dsp:sp modelId="{FBA528A3-62E2-4089-A053-F45F4F545C35}">
      <dsp:nvSpPr>
        <dsp:cNvPr id="0" name=""/>
        <dsp:cNvSpPr/>
      </dsp:nvSpPr>
      <dsp:spPr>
        <a:xfrm rot="5400000">
          <a:off x="-94029" y="2939698"/>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6</a:t>
          </a:r>
        </a:p>
      </dsp:txBody>
      <dsp:txXfrm rot="-5400000">
        <a:off x="1" y="3065069"/>
        <a:ext cx="438802" cy="188059"/>
      </dsp:txXfrm>
    </dsp:sp>
    <dsp:sp modelId="{076F36AC-C368-4F04-B9F6-C882FF4177F4}">
      <dsp:nvSpPr>
        <dsp:cNvPr id="0" name=""/>
        <dsp:cNvSpPr/>
      </dsp:nvSpPr>
      <dsp:spPr>
        <a:xfrm rot="5400000">
          <a:off x="3711372" y="-426900"/>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Harsh measures proposed in GST law recently</a:t>
          </a:r>
        </a:p>
      </dsp:txBody>
      <dsp:txXfrm rot="-5400000">
        <a:off x="438803" y="2865560"/>
        <a:ext cx="6932707" cy="367677"/>
      </dsp:txXfrm>
    </dsp:sp>
    <dsp:sp modelId="{E2D96FCC-BA43-4384-A591-C1666466F8E5}">
      <dsp:nvSpPr>
        <dsp:cNvPr id="0" name=""/>
        <dsp:cNvSpPr/>
      </dsp:nvSpPr>
      <dsp:spPr>
        <a:xfrm rot="5400000">
          <a:off x="-94029" y="3508157"/>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7</a:t>
          </a:r>
        </a:p>
      </dsp:txBody>
      <dsp:txXfrm rot="-5400000">
        <a:off x="1" y="3633528"/>
        <a:ext cx="438802" cy="188059"/>
      </dsp:txXfrm>
    </dsp:sp>
    <dsp:sp modelId="{04911D22-BF60-4AE6-B163-57A3EBC063ED}">
      <dsp:nvSpPr>
        <dsp:cNvPr id="0" name=""/>
        <dsp:cNvSpPr/>
      </dsp:nvSpPr>
      <dsp:spPr>
        <a:xfrm rot="5400000">
          <a:off x="3711372" y="141558"/>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Possible remedy</a:t>
          </a:r>
        </a:p>
      </dsp:txBody>
      <dsp:txXfrm rot="-5400000">
        <a:off x="438803" y="3434019"/>
        <a:ext cx="6932707" cy="367677"/>
      </dsp:txXfrm>
    </dsp:sp>
    <dsp:sp modelId="{22357113-A3D6-4FB0-A12F-C625A41C1DC6}">
      <dsp:nvSpPr>
        <dsp:cNvPr id="0" name=""/>
        <dsp:cNvSpPr/>
      </dsp:nvSpPr>
      <dsp:spPr>
        <a:xfrm rot="5400000">
          <a:off x="-94029" y="4076616"/>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8</a:t>
          </a:r>
        </a:p>
      </dsp:txBody>
      <dsp:txXfrm rot="-5400000">
        <a:off x="1" y="4201987"/>
        <a:ext cx="438802" cy="188059"/>
      </dsp:txXfrm>
    </dsp:sp>
    <dsp:sp modelId="{03227C43-ADFF-44C1-AEBD-077732FA5954}">
      <dsp:nvSpPr>
        <dsp:cNvPr id="0" name=""/>
        <dsp:cNvSpPr/>
      </dsp:nvSpPr>
      <dsp:spPr>
        <a:xfrm rot="5400000">
          <a:off x="3711372" y="710018"/>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GST Periodic review</a:t>
          </a:r>
        </a:p>
      </dsp:txBody>
      <dsp:txXfrm rot="-5400000">
        <a:off x="438803" y="4002479"/>
        <a:ext cx="6932707" cy="367677"/>
      </dsp:txXfrm>
    </dsp:sp>
    <dsp:sp modelId="{CE48E4DF-CA86-4E48-B68B-3445819AEFF4}">
      <dsp:nvSpPr>
        <dsp:cNvPr id="0" name=""/>
        <dsp:cNvSpPr/>
      </dsp:nvSpPr>
      <dsp:spPr>
        <a:xfrm rot="5400000">
          <a:off x="-94029" y="4645075"/>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9</a:t>
          </a:r>
        </a:p>
      </dsp:txBody>
      <dsp:txXfrm rot="-5400000">
        <a:off x="1" y="4770446"/>
        <a:ext cx="438802" cy="188059"/>
      </dsp:txXfrm>
    </dsp:sp>
    <dsp:sp modelId="{3FDD3D0D-B251-4448-8E2B-5A43E353E2FE}">
      <dsp:nvSpPr>
        <dsp:cNvPr id="0" name=""/>
        <dsp:cNvSpPr/>
      </dsp:nvSpPr>
      <dsp:spPr>
        <a:xfrm rot="5400000">
          <a:off x="3711372" y="1278477"/>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How GST review works</a:t>
          </a:r>
        </a:p>
      </dsp:txBody>
      <dsp:txXfrm rot="-5400000">
        <a:off x="438803" y="4570938"/>
        <a:ext cx="6932707" cy="367677"/>
      </dsp:txXfrm>
    </dsp:sp>
    <dsp:sp modelId="{5DA03472-0348-4ECF-A521-84F8BEF1F9C4}">
      <dsp:nvSpPr>
        <dsp:cNvPr id="0" name=""/>
        <dsp:cNvSpPr/>
      </dsp:nvSpPr>
      <dsp:spPr>
        <a:xfrm rot="5400000">
          <a:off x="-94029" y="5213534"/>
          <a:ext cx="626861" cy="4388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10</a:t>
          </a:r>
        </a:p>
      </dsp:txBody>
      <dsp:txXfrm rot="-5400000">
        <a:off x="1" y="5338905"/>
        <a:ext cx="438802" cy="188059"/>
      </dsp:txXfrm>
    </dsp:sp>
    <dsp:sp modelId="{B555A3E5-CCE8-4530-AAC4-B56A38041A77}">
      <dsp:nvSpPr>
        <dsp:cNvPr id="0" name=""/>
        <dsp:cNvSpPr/>
      </dsp:nvSpPr>
      <dsp:spPr>
        <a:xfrm rot="5400000">
          <a:off x="3711372" y="1846936"/>
          <a:ext cx="407459" cy="69525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IN" sz="2400" kern="1200" dirty="0">
              <a:latin typeface="Cambria" panose="02040503050406030204" pitchFamily="18" charset="0"/>
              <a:ea typeface="Cambria" panose="02040503050406030204" pitchFamily="18" charset="0"/>
            </a:rPr>
            <a:t>Conclusion</a:t>
          </a:r>
        </a:p>
      </dsp:txBody>
      <dsp:txXfrm rot="-5400000">
        <a:off x="438803" y="5139397"/>
        <a:ext cx="6932707" cy="367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448A5-0551-4514-98AE-709FF5B2491B}">
      <dsp:nvSpPr>
        <dsp:cNvPr id="0" name=""/>
        <dsp:cNvSpPr/>
      </dsp:nvSpPr>
      <dsp:spPr>
        <a:xfrm rot="16200000">
          <a:off x="-360389" y="792183"/>
          <a:ext cx="3911616" cy="319083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Section 35(5) which requires registered person to be audited is being omitted.</a:t>
          </a:r>
        </a:p>
      </dsp:txBody>
      <dsp:txXfrm rot="5400000">
        <a:off x="1" y="1214116"/>
        <a:ext cx="3190836" cy="2346970"/>
      </dsp:txXfrm>
    </dsp:sp>
    <dsp:sp modelId="{6F9B0F7D-C412-4959-8226-80E5F2E6B73C}">
      <dsp:nvSpPr>
        <dsp:cNvPr id="0" name=""/>
        <dsp:cNvSpPr/>
      </dsp:nvSpPr>
      <dsp:spPr>
        <a:xfrm rot="16200000">
          <a:off x="2962298" y="650906"/>
          <a:ext cx="4419589" cy="3371787"/>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Section 44 proposed to be amended to mandate registered to furnish annual return which may include self certified reconciliation statement, reconciling value of Supplies with audited annual financial statement for every FY</a:t>
          </a:r>
        </a:p>
      </dsp:txBody>
      <dsp:txXfrm rot="5400000">
        <a:off x="3486199" y="1010923"/>
        <a:ext cx="3371787" cy="2651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71C2D-C5B5-4BE3-A028-88ADA4983B9E}">
      <dsp:nvSpPr>
        <dsp:cNvPr id="0" name=""/>
        <dsp:cNvSpPr/>
      </dsp:nvSpPr>
      <dsp:spPr>
        <a:xfrm>
          <a:off x="0" y="371480"/>
          <a:ext cx="70104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A76483-EC59-40FE-BC8F-A25ECA2F0C57}">
      <dsp:nvSpPr>
        <dsp:cNvPr id="0" name=""/>
        <dsp:cNvSpPr/>
      </dsp:nvSpPr>
      <dsp:spPr>
        <a:xfrm>
          <a:off x="350520" y="32000"/>
          <a:ext cx="6278864"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84" tIns="0" rIns="185484" bIns="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Negative feedback on annual return and audit report of FY 2017-18</a:t>
          </a:r>
        </a:p>
      </dsp:txBody>
      <dsp:txXfrm>
        <a:off x="383664" y="65144"/>
        <a:ext cx="6212576" cy="612672"/>
      </dsp:txXfrm>
    </dsp:sp>
    <dsp:sp modelId="{937CF684-816C-42E9-871A-A2D4159A5B19}">
      <dsp:nvSpPr>
        <dsp:cNvPr id="0" name=""/>
        <dsp:cNvSpPr/>
      </dsp:nvSpPr>
      <dsp:spPr>
        <a:xfrm>
          <a:off x="0" y="1443857"/>
          <a:ext cx="70104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ACFED1-AD3D-48F0-A2E8-8914D6F23006}">
      <dsp:nvSpPr>
        <dsp:cNvPr id="0" name=""/>
        <dsp:cNvSpPr/>
      </dsp:nvSpPr>
      <dsp:spPr>
        <a:xfrm>
          <a:off x="350520" y="1075280"/>
          <a:ext cx="6221351"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84" tIns="0" rIns="185484" bIns="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Extension of due date for FY 2017-18 several times</a:t>
          </a:r>
          <a:r>
            <a:rPr lang="en-IN" sz="2000" kern="1200" dirty="0"/>
            <a:t> </a:t>
          </a:r>
        </a:p>
      </dsp:txBody>
      <dsp:txXfrm>
        <a:off x="383664" y="1108424"/>
        <a:ext cx="6155063" cy="612672"/>
      </dsp:txXfrm>
    </dsp:sp>
    <dsp:sp modelId="{B1DA94AF-F6D4-4FB0-B3A1-0A869F04C68A}">
      <dsp:nvSpPr>
        <dsp:cNvPr id="0" name=""/>
        <dsp:cNvSpPr/>
      </dsp:nvSpPr>
      <dsp:spPr>
        <a:xfrm>
          <a:off x="0" y="2458040"/>
          <a:ext cx="70104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B35633-3CE2-4C7E-8FCA-81A31B26902A}">
      <dsp:nvSpPr>
        <dsp:cNvPr id="0" name=""/>
        <dsp:cNvSpPr/>
      </dsp:nvSpPr>
      <dsp:spPr>
        <a:xfrm>
          <a:off x="350520" y="2118560"/>
          <a:ext cx="6197502"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84" tIns="0" rIns="185484" bIns="0" numCol="1" spcCol="1270" anchor="ctr" anchorCtr="0">
          <a:noAutofit/>
        </a:bodyPr>
        <a:lstStyle/>
        <a:p>
          <a:pPr marL="0" lvl="0" indent="0" algn="l" defTabSz="800100">
            <a:lnSpc>
              <a:spcPct val="90000"/>
            </a:lnSpc>
            <a:spcBef>
              <a:spcPct val="0"/>
            </a:spcBef>
            <a:spcAft>
              <a:spcPct val="35000"/>
            </a:spcAft>
            <a:buFont typeface="+mj-lt"/>
            <a:buNone/>
          </a:pPr>
          <a:r>
            <a:rPr lang="en-IN" sz="1800" kern="1200" dirty="0">
              <a:latin typeface="Cambria" panose="02040503050406030204" pitchFamily="18" charset="0"/>
              <a:ea typeface="Cambria" panose="02040503050406030204" pitchFamily="18" charset="0"/>
            </a:rPr>
            <a:t>Increased cost of compliance as filing audit report requires professional assistance</a:t>
          </a:r>
        </a:p>
      </dsp:txBody>
      <dsp:txXfrm>
        <a:off x="383664" y="2151704"/>
        <a:ext cx="6131214" cy="612672"/>
      </dsp:txXfrm>
    </dsp:sp>
    <dsp:sp modelId="{4E01BFC2-BF4A-45EF-AE23-06F7978F604F}">
      <dsp:nvSpPr>
        <dsp:cNvPr id="0" name=""/>
        <dsp:cNvSpPr/>
      </dsp:nvSpPr>
      <dsp:spPr>
        <a:xfrm>
          <a:off x="0" y="3501320"/>
          <a:ext cx="70104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8DE3DD-5367-48D9-AA42-6F57AD899804}">
      <dsp:nvSpPr>
        <dsp:cNvPr id="0" name=""/>
        <dsp:cNvSpPr/>
      </dsp:nvSpPr>
      <dsp:spPr>
        <a:xfrm>
          <a:off x="350520" y="3161840"/>
          <a:ext cx="6278864"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84" tIns="0" rIns="185484" bIns="0" numCol="1" spcCol="1270" anchor="ctr" anchorCtr="0">
          <a:noAutofit/>
        </a:bodyPr>
        <a:lstStyle/>
        <a:p>
          <a:pPr marL="0" lvl="0" indent="0" algn="l" defTabSz="800100">
            <a:lnSpc>
              <a:spcPct val="90000"/>
            </a:lnSpc>
            <a:spcBef>
              <a:spcPct val="0"/>
            </a:spcBef>
            <a:spcAft>
              <a:spcPct val="35000"/>
            </a:spcAft>
            <a:buFont typeface="+mj-lt"/>
            <a:buNone/>
          </a:pPr>
          <a:r>
            <a:rPr lang="en-IN" sz="1800" kern="1200" dirty="0">
              <a:latin typeface="Cambria" panose="02040503050406030204" pitchFamily="18" charset="0"/>
              <a:ea typeface="Cambria" panose="02040503050406030204" pitchFamily="18" charset="0"/>
            </a:rPr>
            <a:t>Collection of Additional tax and interest thereon from GSTR9 was much more than the audit form GSTR9C</a:t>
          </a:r>
        </a:p>
      </dsp:txBody>
      <dsp:txXfrm>
        <a:off x="383664" y="3194984"/>
        <a:ext cx="6212576" cy="612672"/>
      </dsp:txXfrm>
    </dsp:sp>
    <dsp:sp modelId="{D6767DA8-EECD-4544-BD23-058FA318EC24}">
      <dsp:nvSpPr>
        <dsp:cNvPr id="0" name=""/>
        <dsp:cNvSpPr/>
      </dsp:nvSpPr>
      <dsp:spPr>
        <a:xfrm>
          <a:off x="0" y="4544600"/>
          <a:ext cx="70104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B19EBA0-75DB-4FFD-9CF6-131BEBF06A48}">
      <dsp:nvSpPr>
        <dsp:cNvPr id="0" name=""/>
        <dsp:cNvSpPr/>
      </dsp:nvSpPr>
      <dsp:spPr>
        <a:xfrm>
          <a:off x="350520" y="4205120"/>
          <a:ext cx="6278913"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84" tIns="0" rIns="185484" bIns="0" numCol="1" spcCol="1270" anchor="ctr" anchorCtr="0">
          <a:noAutofit/>
        </a:bodyPr>
        <a:lstStyle/>
        <a:p>
          <a:pPr marL="0" lvl="0" indent="0" algn="l" defTabSz="800100">
            <a:lnSpc>
              <a:spcPct val="90000"/>
            </a:lnSpc>
            <a:spcBef>
              <a:spcPct val="0"/>
            </a:spcBef>
            <a:spcAft>
              <a:spcPct val="35000"/>
            </a:spcAft>
            <a:buFont typeface="+mj-lt"/>
            <a:buNone/>
          </a:pPr>
          <a:r>
            <a:rPr lang="en-IN" sz="1800" kern="1200" dirty="0">
              <a:latin typeface="Cambria" panose="02040503050406030204" pitchFamily="18" charset="0"/>
              <a:ea typeface="Cambria" panose="02040503050406030204" pitchFamily="18" charset="0"/>
            </a:rPr>
            <a:t>Increase in cost as professionals forcing taxpayers to subscribe for additional services</a:t>
          </a:r>
        </a:p>
      </dsp:txBody>
      <dsp:txXfrm>
        <a:off x="383664" y="4238264"/>
        <a:ext cx="6212625"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F7EA6-3F00-447A-8884-76C47F41D95E}">
      <dsp:nvSpPr>
        <dsp:cNvPr id="0" name=""/>
        <dsp:cNvSpPr/>
      </dsp:nvSpPr>
      <dsp:spPr>
        <a:xfrm>
          <a:off x="-5513229" y="-844209"/>
          <a:ext cx="6565219" cy="6565219"/>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11C8C-5073-48F8-9A73-06A48227D58F}">
      <dsp:nvSpPr>
        <dsp:cNvPr id="0" name=""/>
        <dsp:cNvSpPr/>
      </dsp:nvSpPr>
      <dsp:spPr>
        <a:xfrm>
          <a:off x="551047" y="374928"/>
          <a:ext cx="8035691" cy="7502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Regular changes in law by way of notifications, orders etc – Failure to assess and implement change which could lead to dispute </a:t>
          </a:r>
        </a:p>
      </dsp:txBody>
      <dsp:txXfrm>
        <a:off x="551047" y="374928"/>
        <a:ext cx="8035691" cy="750246"/>
      </dsp:txXfrm>
    </dsp:sp>
    <dsp:sp modelId="{29DF63DB-0D61-4437-B32D-D4AF88EF20A6}">
      <dsp:nvSpPr>
        <dsp:cNvPr id="0" name=""/>
        <dsp:cNvSpPr/>
      </dsp:nvSpPr>
      <dsp:spPr>
        <a:xfrm>
          <a:off x="67330" y="324591"/>
          <a:ext cx="967434" cy="85092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2E0A734-BF0F-4350-94AE-44D16CE444AA}">
      <dsp:nvSpPr>
        <dsp:cNvPr id="0" name=""/>
        <dsp:cNvSpPr/>
      </dsp:nvSpPr>
      <dsp:spPr>
        <a:xfrm>
          <a:off x="981181" y="1500493"/>
          <a:ext cx="7605558" cy="7502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Regular clarifications by way of circulars, press release, few advance rulings add to confusion. Non requirement of audit could result in non-confirmation of views taken by auditor</a:t>
          </a:r>
        </a:p>
      </dsp:txBody>
      <dsp:txXfrm>
        <a:off x="981181" y="1500493"/>
        <a:ext cx="7605558" cy="750246"/>
      </dsp:txXfrm>
    </dsp:sp>
    <dsp:sp modelId="{4C410FB8-92FB-48C6-84BE-1D26A79784ED}">
      <dsp:nvSpPr>
        <dsp:cNvPr id="0" name=""/>
        <dsp:cNvSpPr/>
      </dsp:nvSpPr>
      <dsp:spPr>
        <a:xfrm>
          <a:off x="512277" y="1406712"/>
          <a:ext cx="937808" cy="9378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17D8686-84C5-4F1A-9A61-92B5B35E2D2E}">
      <dsp:nvSpPr>
        <dsp:cNvPr id="0" name=""/>
        <dsp:cNvSpPr/>
      </dsp:nvSpPr>
      <dsp:spPr>
        <a:xfrm>
          <a:off x="981181" y="2558323"/>
          <a:ext cx="7605558" cy="88571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IN" sz="1600" kern="1200" dirty="0">
              <a:latin typeface="Cambria" panose="02040503050406030204" pitchFamily="18" charset="0"/>
              <a:ea typeface="Cambria" panose="02040503050406030204" pitchFamily="18" charset="0"/>
            </a:rPr>
            <a:t>Pandemic has added pressure to all State governments to increase collection. If professional auditor is not there, then it would add more pressure on business as difference in figures between returns such as GSTR-1, GSTR-2A, GSTR-3B and financial statements lead to enquiries</a:t>
          </a:r>
        </a:p>
      </dsp:txBody>
      <dsp:txXfrm>
        <a:off x="981181" y="2558323"/>
        <a:ext cx="7605558" cy="885718"/>
      </dsp:txXfrm>
    </dsp:sp>
    <dsp:sp modelId="{D47760BA-9B29-40CE-A69F-236F229CE24C}">
      <dsp:nvSpPr>
        <dsp:cNvPr id="0" name=""/>
        <dsp:cNvSpPr/>
      </dsp:nvSpPr>
      <dsp:spPr>
        <a:xfrm>
          <a:off x="512277" y="2532278"/>
          <a:ext cx="937808" cy="9378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06217FB-EB8D-417C-A1AF-E13EA7A4C2C9}">
      <dsp:nvSpPr>
        <dsp:cNvPr id="0" name=""/>
        <dsp:cNvSpPr/>
      </dsp:nvSpPr>
      <dsp:spPr>
        <a:xfrm>
          <a:off x="551047" y="3751624"/>
          <a:ext cx="8035691" cy="7502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IN" sz="1600" kern="1200" dirty="0">
              <a:latin typeface="Cambria" panose="02040503050406030204" pitchFamily="18" charset="0"/>
              <a:ea typeface="Cambria" panose="02040503050406030204" pitchFamily="18" charset="0"/>
            </a:rPr>
            <a:t>Without audit, unidentified liabilities and excess ITC could lead to demand under Sec 73 or Sec 74</a:t>
          </a:r>
        </a:p>
      </dsp:txBody>
      <dsp:txXfrm>
        <a:off x="551047" y="3751624"/>
        <a:ext cx="8035691" cy="750246"/>
      </dsp:txXfrm>
    </dsp:sp>
    <dsp:sp modelId="{27DB0A11-BD3F-438B-AB88-65DDBD5A17A2}">
      <dsp:nvSpPr>
        <dsp:cNvPr id="0" name=""/>
        <dsp:cNvSpPr/>
      </dsp:nvSpPr>
      <dsp:spPr>
        <a:xfrm>
          <a:off x="82143" y="3657843"/>
          <a:ext cx="937808" cy="9378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F6FA-20EB-4560-B8B5-356740A79047}">
      <dsp:nvSpPr>
        <dsp:cNvPr id="0" name=""/>
        <dsp:cNvSpPr/>
      </dsp:nvSpPr>
      <dsp:spPr>
        <a:xfrm>
          <a:off x="-5284026" y="-809259"/>
          <a:ext cx="6292118" cy="6292118"/>
        </a:xfrm>
        <a:prstGeom prst="blockArc">
          <a:avLst>
            <a:gd name="adj1" fmla="val 18900000"/>
            <a:gd name="adj2" fmla="val 2700000"/>
            <a:gd name="adj3" fmla="val 34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3315E-0D16-451B-92A5-54B00A93EDA3}">
      <dsp:nvSpPr>
        <dsp:cNvPr id="0" name=""/>
        <dsp:cNvSpPr/>
      </dsp:nvSpPr>
      <dsp:spPr>
        <a:xfrm>
          <a:off x="527797" y="359306"/>
          <a:ext cx="8017987" cy="7189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0696"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Savings on account of audit fee may not be there as it could result in litigation. This may lead to requirement to obtain internal pre-audit GST review to be performed</a:t>
          </a:r>
        </a:p>
      </dsp:txBody>
      <dsp:txXfrm>
        <a:off x="527797" y="359306"/>
        <a:ext cx="8017987" cy="718986"/>
      </dsp:txXfrm>
    </dsp:sp>
    <dsp:sp modelId="{4E8FB577-363A-4138-9981-4C24DC91C445}">
      <dsp:nvSpPr>
        <dsp:cNvPr id="0" name=""/>
        <dsp:cNvSpPr/>
      </dsp:nvSpPr>
      <dsp:spPr>
        <a:xfrm>
          <a:off x="78431" y="269433"/>
          <a:ext cx="898733" cy="8987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98F715E-9EFC-4867-A5F2-4B5E3F9338B5}">
      <dsp:nvSpPr>
        <dsp:cNvPr id="0" name=""/>
        <dsp:cNvSpPr/>
      </dsp:nvSpPr>
      <dsp:spPr>
        <a:xfrm>
          <a:off x="940009" y="1437973"/>
          <a:ext cx="7605776" cy="7189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0696"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Confirmation on compliance would always be lacking for investors/ other interested stakeholders </a:t>
          </a:r>
        </a:p>
      </dsp:txBody>
      <dsp:txXfrm>
        <a:off x="940009" y="1437973"/>
        <a:ext cx="7605776" cy="718986"/>
      </dsp:txXfrm>
    </dsp:sp>
    <dsp:sp modelId="{AC347F09-5C51-4C92-A492-095CB2A62D18}">
      <dsp:nvSpPr>
        <dsp:cNvPr id="0" name=""/>
        <dsp:cNvSpPr/>
      </dsp:nvSpPr>
      <dsp:spPr>
        <a:xfrm>
          <a:off x="490642" y="1348099"/>
          <a:ext cx="898733" cy="8987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F7EC1DC-AD77-4750-9FA9-B56FB87A0772}">
      <dsp:nvSpPr>
        <dsp:cNvPr id="0" name=""/>
        <dsp:cNvSpPr/>
      </dsp:nvSpPr>
      <dsp:spPr>
        <a:xfrm>
          <a:off x="940009" y="2516640"/>
          <a:ext cx="7605776" cy="7189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0696"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Cambria" panose="02040503050406030204" pitchFamily="18" charset="0"/>
              <a:ea typeface="Cambria" panose="02040503050406030204" pitchFamily="18" charset="0"/>
            </a:rPr>
            <a:t>Missing out on value additions/ tax planning possible from auditor such as suggestions on exemptions, concessions, ITC, valuation, export benefits, better documentations etc</a:t>
          </a:r>
        </a:p>
      </dsp:txBody>
      <dsp:txXfrm>
        <a:off x="940009" y="2516640"/>
        <a:ext cx="7605776" cy="718986"/>
      </dsp:txXfrm>
    </dsp:sp>
    <dsp:sp modelId="{606A0B98-7259-4017-AEE2-B7A00686961B}">
      <dsp:nvSpPr>
        <dsp:cNvPr id="0" name=""/>
        <dsp:cNvSpPr/>
      </dsp:nvSpPr>
      <dsp:spPr>
        <a:xfrm>
          <a:off x="490642" y="2426766"/>
          <a:ext cx="898733" cy="8987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2D1D9D8-1AEE-4E0A-9E23-4E1601156F90}">
      <dsp:nvSpPr>
        <dsp:cNvPr id="0" name=""/>
        <dsp:cNvSpPr/>
      </dsp:nvSpPr>
      <dsp:spPr>
        <a:xfrm>
          <a:off x="527797" y="3489997"/>
          <a:ext cx="8017987" cy="92960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0696"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IN" sz="1600" kern="1200" dirty="0">
              <a:latin typeface="Cambria" panose="02040503050406030204" pitchFamily="18" charset="0"/>
              <a:ea typeface="Cambria" panose="02040503050406030204" pitchFamily="18" charset="0"/>
            </a:rPr>
            <a:t>With proposed change, onus is on the tax payer to self-certify the supplies declared in the return which was on the auditor earlier. Errors/ wrong disclosure could lead to higher demands under Section 74 with allegation of fraud/suppression of facts/ information. </a:t>
          </a:r>
        </a:p>
      </dsp:txBody>
      <dsp:txXfrm>
        <a:off x="527797" y="3489997"/>
        <a:ext cx="8017987" cy="929606"/>
      </dsp:txXfrm>
    </dsp:sp>
    <dsp:sp modelId="{3D420738-0895-4ACD-90F7-C18A0D658554}">
      <dsp:nvSpPr>
        <dsp:cNvPr id="0" name=""/>
        <dsp:cNvSpPr/>
      </dsp:nvSpPr>
      <dsp:spPr>
        <a:xfrm>
          <a:off x="78431" y="3505433"/>
          <a:ext cx="898733" cy="8987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3C23C-378A-4869-9661-29386AEAE874}">
      <dsp:nvSpPr>
        <dsp:cNvPr id="0" name=""/>
        <dsp:cNvSpPr/>
      </dsp:nvSpPr>
      <dsp:spPr>
        <a:xfrm>
          <a:off x="0" y="3049"/>
          <a:ext cx="5398007" cy="8351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Reconciliation of T/O with audited financial statements</a:t>
          </a:r>
        </a:p>
      </dsp:txBody>
      <dsp:txXfrm>
        <a:off x="24461" y="27510"/>
        <a:ext cx="4392166" cy="786226"/>
      </dsp:txXfrm>
    </dsp:sp>
    <dsp:sp modelId="{D0A17543-20DC-486F-B948-44C52E421E5B}">
      <dsp:nvSpPr>
        <dsp:cNvPr id="0" name=""/>
        <dsp:cNvSpPr/>
      </dsp:nvSpPr>
      <dsp:spPr>
        <a:xfrm>
          <a:off x="403098" y="1004823"/>
          <a:ext cx="5398007" cy="7477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ITC Reconciliation with Books</a:t>
          </a:r>
        </a:p>
      </dsp:txBody>
      <dsp:txXfrm>
        <a:off x="425000" y="1026725"/>
        <a:ext cx="4404294" cy="703972"/>
      </dsp:txXfrm>
    </dsp:sp>
    <dsp:sp modelId="{D8AD5339-75A4-4267-BFDA-9FC1CB987FE4}">
      <dsp:nvSpPr>
        <dsp:cNvPr id="0" name=""/>
        <dsp:cNvSpPr/>
      </dsp:nvSpPr>
      <dsp:spPr>
        <a:xfrm>
          <a:off x="806196" y="1930401"/>
          <a:ext cx="5398007" cy="8127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HSN Summary which was optional earlier, may applied compulsorily</a:t>
          </a:r>
        </a:p>
      </dsp:txBody>
      <dsp:txXfrm>
        <a:off x="830002" y="1954207"/>
        <a:ext cx="4400486" cy="765184"/>
      </dsp:txXfrm>
    </dsp:sp>
    <dsp:sp modelId="{A19A739A-FFD5-4F46-8407-199498C963DE}">
      <dsp:nvSpPr>
        <dsp:cNvPr id="0" name=""/>
        <dsp:cNvSpPr/>
      </dsp:nvSpPr>
      <dsp:spPr>
        <a:xfrm>
          <a:off x="1209293" y="2932175"/>
          <a:ext cx="5398007" cy="7254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Job work and refund details may be applied in GSTR9</a:t>
          </a:r>
        </a:p>
      </dsp:txBody>
      <dsp:txXfrm>
        <a:off x="1230540" y="2953422"/>
        <a:ext cx="4405604" cy="682930"/>
      </dsp:txXfrm>
    </dsp:sp>
    <dsp:sp modelId="{BDC6EE20-F86D-4E5F-AAB8-0379FB13DDA3}">
      <dsp:nvSpPr>
        <dsp:cNvPr id="0" name=""/>
        <dsp:cNvSpPr/>
      </dsp:nvSpPr>
      <dsp:spPr>
        <a:xfrm>
          <a:off x="1612392" y="3832352"/>
          <a:ext cx="5398007" cy="8412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latin typeface="Cambria" panose="02040503050406030204" pitchFamily="18" charset="0"/>
              <a:ea typeface="Cambria" panose="02040503050406030204" pitchFamily="18" charset="0"/>
            </a:rPr>
            <a:t>Expense level details which was optional in GSTR9C in Table14 may be applied compulsorily in GSTR9</a:t>
          </a:r>
        </a:p>
      </dsp:txBody>
      <dsp:txXfrm>
        <a:off x="1637031" y="3856991"/>
        <a:ext cx="4398820" cy="791969"/>
      </dsp:txXfrm>
    </dsp:sp>
    <dsp:sp modelId="{9C81DBDD-863B-484A-ADEE-1302A95D8C52}">
      <dsp:nvSpPr>
        <dsp:cNvPr id="0" name=""/>
        <dsp:cNvSpPr/>
      </dsp:nvSpPr>
      <dsp:spPr>
        <a:xfrm>
          <a:off x="4851196" y="614578"/>
          <a:ext cx="546811" cy="546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74228" y="614578"/>
        <a:ext cx="300747" cy="411475"/>
      </dsp:txXfrm>
    </dsp:sp>
    <dsp:sp modelId="{D1322E8E-8007-4D24-9B4C-4B2D3F594F4A}">
      <dsp:nvSpPr>
        <dsp:cNvPr id="0" name=""/>
        <dsp:cNvSpPr/>
      </dsp:nvSpPr>
      <dsp:spPr>
        <a:xfrm>
          <a:off x="5254294" y="1572666"/>
          <a:ext cx="546811" cy="546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377326" y="1572666"/>
        <a:ext cx="300747" cy="411475"/>
      </dsp:txXfrm>
    </dsp:sp>
    <dsp:sp modelId="{B4E07843-F7CA-4880-92C8-3C70DE695EC2}">
      <dsp:nvSpPr>
        <dsp:cNvPr id="0" name=""/>
        <dsp:cNvSpPr/>
      </dsp:nvSpPr>
      <dsp:spPr>
        <a:xfrm>
          <a:off x="5657392" y="2516733"/>
          <a:ext cx="546811" cy="546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780424" y="2516733"/>
        <a:ext cx="300747" cy="411475"/>
      </dsp:txXfrm>
    </dsp:sp>
    <dsp:sp modelId="{883FA6D5-B611-4C3F-B4C9-417A0B9463D2}">
      <dsp:nvSpPr>
        <dsp:cNvPr id="0" name=""/>
        <dsp:cNvSpPr/>
      </dsp:nvSpPr>
      <dsp:spPr>
        <a:xfrm>
          <a:off x="6060490" y="3484168"/>
          <a:ext cx="546811" cy="546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6183522" y="3484168"/>
        <a:ext cx="300747" cy="4114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CC7BA-4783-4A94-B21C-EE5711CE1353}">
      <dsp:nvSpPr>
        <dsp:cNvPr id="0" name=""/>
        <dsp:cNvSpPr/>
      </dsp:nvSpPr>
      <dsp:spPr>
        <a:xfrm>
          <a:off x="4742757" y="4985921"/>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00AD910-C552-45B3-AB3C-8E619D764261}">
      <dsp:nvSpPr>
        <dsp:cNvPr id="0" name=""/>
        <dsp:cNvSpPr/>
      </dsp:nvSpPr>
      <dsp:spPr>
        <a:xfrm>
          <a:off x="4566746" y="5061389"/>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2403A27-C298-4719-8076-E373DA1A7932}">
      <dsp:nvSpPr>
        <dsp:cNvPr id="0" name=""/>
        <dsp:cNvSpPr/>
      </dsp:nvSpPr>
      <dsp:spPr>
        <a:xfrm>
          <a:off x="4387425" y="5125654"/>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E9A4882-F99D-411C-BB3A-CA9DD6F8BCB9}">
      <dsp:nvSpPr>
        <dsp:cNvPr id="0" name=""/>
        <dsp:cNvSpPr/>
      </dsp:nvSpPr>
      <dsp:spPr>
        <a:xfrm>
          <a:off x="4205458" y="5178128"/>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A01F8DA-AAE2-48B5-B014-0E03F2C0452E}">
      <dsp:nvSpPr>
        <dsp:cNvPr id="0" name=""/>
        <dsp:cNvSpPr/>
      </dsp:nvSpPr>
      <dsp:spPr>
        <a:xfrm>
          <a:off x="4021506" y="5218810"/>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6CDD5AC-BBEE-4AC4-A786-2C7A60F8D62B}">
      <dsp:nvSpPr>
        <dsp:cNvPr id="0" name=""/>
        <dsp:cNvSpPr/>
      </dsp:nvSpPr>
      <dsp:spPr>
        <a:xfrm>
          <a:off x="5741922" y="4279001"/>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19B810E-85DE-44D6-BC12-39AD54A41082}">
      <dsp:nvSpPr>
        <dsp:cNvPr id="0" name=""/>
        <dsp:cNvSpPr/>
      </dsp:nvSpPr>
      <dsp:spPr>
        <a:xfrm>
          <a:off x="5595025" y="4419324"/>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1405037-EB54-4AB2-941F-2A53EA490DBA}">
      <dsp:nvSpPr>
        <dsp:cNvPr id="0" name=""/>
        <dsp:cNvSpPr/>
      </dsp:nvSpPr>
      <dsp:spPr>
        <a:xfrm>
          <a:off x="6379799" y="3445909"/>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15A550E-EBED-47B8-AAF2-BCB1B112B12A}">
      <dsp:nvSpPr>
        <dsp:cNvPr id="0" name=""/>
        <dsp:cNvSpPr/>
      </dsp:nvSpPr>
      <dsp:spPr>
        <a:xfrm>
          <a:off x="6811888" y="2460702"/>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703B849-4B55-4FF9-9F6D-F5B3D1056ADC}">
      <dsp:nvSpPr>
        <dsp:cNvPr id="0" name=""/>
        <dsp:cNvSpPr/>
      </dsp:nvSpPr>
      <dsp:spPr>
        <a:xfrm>
          <a:off x="7017676" y="1434813"/>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6122E7F-67AF-438D-9F38-0A821936721D}">
      <dsp:nvSpPr>
        <dsp:cNvPr id="0" name=""/>
        <dsp:cNvSpPr/>
      </dsp:nvSpPr>
      <dsp:spPr>
        <a:xfrm>
          <a:off x="6838355" y="215539"/>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BE2CFF8-CF74-4EC8-8382-F0121EA82DE8}">
      <dsp:nvSpPr>
        <dsp:cNvPr id="0" name=""/>
        <dsp:cNvSpPr/>
      </dsp:nvSpPr>
      <dsp:spPr>
        <a:xfrm>
          <a:off x="6960770" y="117077"/>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EF92699-5AFF-40C1-9B97-A959ADD6F397}">
      <dsp:nvSpPr>
        <dsp:cNvPr id="0" name=""/>
        <dsp:cNvSpPr/>
      </dsp:nvSpPr>
      <dsp:spPr>
        <a:xfrm>
          <a:off x="7083846" y="18615"/>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B3B7EED-1E2A-41EE-B749-A8C8C8E179C6}">
      <dsp:nvSpPr>
        <dsp:cNvPr id="0" name=""/>
        <dsp:cNvSpPr/>
      </dsp:nvSpPr>
      <dsp:spPr>
        <a:xfrm>
          <a:off x="7206260" y="117077"/>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E9D8FFA-8E36-4C44-AD1A-B48D03C70306}">
      <dsp:nvSpPr>
        <dsp:cNvPr id="0" name=""/>
        <dsp:cNvSpPr/>
      </dsp:nvSpPr>
      <dsp:spPr>
        <a:xfrm>
          <a:off x="7328674" y="215539"/>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A302D34-D345-4099-ABDB-AEFDA20F5C20}">
      <dsp:nvSpPr>
        <dsp:cNvPr id="0" name=""/>
        <dsp:cNvSpPr/>
      </dsp:nvSpPr>
      <dsp:spPr>
        <a:xfrm>
          <a:off x="7083846" y="226151"/>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1CBF5D2-D5FB-4C27-BBE1-A7B7C85480A0}">
      <dsp:nvSpPr>
        <dsp:cNvPr id="0" name=""/>
        <dsp:cNvSpPr/>
      </dsp:nvSpPr>
      <dsp:spPr>
        <a:xfrm>
          <a:off x="7083846" y="433687"/>
          <a:ext cx="82712" cy="827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F488578-AD33-4576-A201-B4F0726DC20A}">
      <dsp:nvSpPr>
        <dsp:cNvPr id="0" name=""/>
        <dsp:cNvSpPr/>
      </dsp:nvSpPr>
      <dsp:spPr>
        <a:xfrm>
          <a:off x="3619500" y="5306078"/>
          <a:ext cx="5991927" cy="5414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760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Understanding business, Internal control, Automation/ERP</a:t>
          </a:r>
        </a:p>
      </dsp:txBody>
      <dsp:txXfrm>
        <a:off x="3645933" y="5332511"/>
        <a:ext cx="5939061" cy="488624"/>
      </dsp:txXfrm>
    </dsp:sp>
    <dsp:sp modelId="{C1949E82-27CB-4B05-9BBA-699BC591507D}">
      <dsp:nvSpPr>
        <dsp:cNvPr id="0" name=""/>
        <dsp:cNvSpPr/>
      </dsp:nvSpPr>
      <dsp:spPr>
        <a:xfrm>
          <a:off x="3100091" y="4898452"/>
          <a:ext cx="827122" cy="82719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a:ln w="9525" cap="flat" cmpd="sng" algn="ctr">
          <a:solidFill>
            <a:srgbClr val="002060"/>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2FB72DC-0C64-4DEC-8D63-22EC21D27810}">
      <dsp:nvSpPr>
        <dsp:cNvPr id="0" name=""/>
        <dsp:cNvSpPr/>
      </dsp:nvSpPr>
      <dsp:spPr>
        <a:xfrm>
          <a:off x="5361083" y="4581245"/>
          <a:ext cx="4794191" cy="59333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760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Area specific reviews such as sales, ITC, RCM</a:t>
          </a:r>
        </a:p>
      </dsp:txBody>
      <dsp:txXfrm>
        <a:off x="5390047" y="4610209"/>
        <a:ext cx="4736263" cy="535409"/>
      </dsp:txXfrm>
    </dsp:sp>
    <dsp:sp modelId="{9511CE5F-ACE4-4681-82B1-823C8BD5EA63}">
      <dsp:nvSpPr>
        <dsp:cNvPr id="0" name=""/>
        <dsp:cNvSpPr/>
      </dsp:nvSpPr>
      <dsp:spPr>
        <a:xfrm>
          <a:off x="4810581" y="4329496"/>
          <a:ext cx="827122" cy="82719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w="9525" cap="flat" cmpd="sng" algn="ctr">
          <a:solidFill>
            <a:schemeClr val="accent6">
              <a:lumMod val="7500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1734BB-5697-4220-B871-F9070D538A08}">
      <dsp:nvSpPr>
        <dsp:cNvPr id="0" name=""/>
        <dsp:cNvSpPr/>
      </dsp:nvSpPr>
      <dsp:spPr>
        <a:xfrm>
          <a:off x="6136861" y="3715809"/>
          <a:ext cx="4576747" cy="61749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760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Custom review- Import, export, check on FTP benefit</a:t>
          </a:r>
        </a:p>
      </dsp:txBody>
      <dsp:txXfrm>
        <a:off x="6167005" y="3745953"/>
        <a:ext cx="4516459" cy="557210"/>
      </dsp:txXfrm>
    </dsp:sp>
    <dsp:sp modelId="{23420289-3FF0-4F6C-A42F-F9B56CA0FA49}">
      <dsp:nvSpPr>
        <dsp:cNvPr id="0" name=""/>
        <dsp:cNvSpPr/>
      </dsp:nvSpPr>
      <dsp:spPr>
        <a:xfrm>
          <a:off x="5654247" y="3477537"/>
          <a:ext cx="827122" cy="82719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9525" cap="flat" cmpd="sng" algn="ctr">
          <a:solidFill>
            <a:schemeClr val="tx1">
              <a:lumMod val="95000"/>
              <a:lumOff val="500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CA5E88C-7B16-454B-AB25-B285ACA94622}">
      <dsp:nvSpPr>
        <dsp:cNvPr id="0" name=""/>
        <dsp:cNvSpPr/>
      </dsp:nvSpPr>
      <dsp:spPr>
        <a:xfrm>
          <a:off x="6758791" y="2847914"/>
          <a:ext cx="4612319" cy="5726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760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Review Classification and Valuation</a:t>
          </a:r>
        </a:p>
      </dsp:txBody>
      <dsp:txXfrm>
        <a:off x="6786744" y="2875867"/>
        <a:ext cx="4556413" cy="516712"/>
      </dsp:txXfrm>
    </dsp:sp>
    <dsp:sp modelId="{B460DFA6-2835-4446-9042-14EAA6CD2FA8}">
      <dsp:nvSpPr>
        <dsp:cNvPr id="0" name=""/>
        <dsp:cNvSpPr/>
      </dsp:nvSpPr>
      <dsp:spPr>
        <a:xfrm>
          <a:off x="6163092" y="2544803"/>
          <a:ext cx="827122" cy="82719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9525"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A546F9D-9AF7-4F44-B11D-EE0351348FE6}">
      <dsp:nvSpPr>
        <dsp:cNvPr id="0" name=""/>
        <dsp:cNvSpPr/>
      </dsp:nvSpPr>
      <dsp:spPr>
        <a:xfrm>
          <a:off x="7124696" y="1816625"/>
          <a:ext cx="4597815" cy="5792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760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Financial statement review</a:t>
          </a:r>
        </a:p>
      </dsp:txBody>
      <dsp:txXfrm>
        <a:off x="7152971" y="1844900"/>
        <a:ext cx="4541265" cy="522662"/>
      </dsp:txXfrm>
    </dsp:sp>
    <dsp:sp modelId="{E4AFF90F-E830-4E81-A752-A3B375F8796E}">
      <dsp:nvSpPr>
        <dsp:cNvPr id="0" name=""/>
        <dsp:cNvSpPr/>
      </dsp:nvSpPr>
      <dsp:spPr>
        <a:xfrm>
          <a:off x="6491295" y="1540140"/>
          <a:ext cx="827122" cy="82719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7000" r="-57000"/>
          </a:stretch>
        </a:blipFill>
        <a:ln w="9525" cap="flat" cmpd="sng" algn="ctr">
          <a:solidFill>
            <a:srgbClr val="FFFF00"/>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426DDC5-41AE-46B3-BCFE-364E3508AE11}">
      <dsp:nvSpPr>
        <dsp:cNvPr id="0" name=""/>
        <dsp:cNvSpPr/>
      </dsp:nvSpPr>
      <dsp:spPr>
        <a:xfrm>
          <a:off x="7124702" y="866713"/>
          <a:ext cx="4830958" cy="6305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760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Review of documentation, agreements/contracts, tax credits</a:t>
          </a:r>
        </a:p>
      </dsp:txBody>
      <dsp:txXfrm>
        <a:off x="7155483" y="897494"/>
        <a:ext cx="4769396" cy="568995"/>
      </dsp:txXfrm>
    </dsp:sp>
    <dsp:sp modelId="{1B278A78-7738-498C-9672-A62950832B31}">
      <dsp:nvSpPr>
        <dsp:cNvPr id="0" name=""/>
        <dsp:cNvSpPr/>
      </dsp:nvSpPr>
      <dsp:spPr>
        <a:xfrm>
          <a:off x="6669953" y="551985"/>
          <a:ext cx="827122" cy="82719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9525" cap="flat" cmpd="sng" algn="ctr">
          <a:solidFill>
            <a:srgbClr val="FF0000"/>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AD8A-BC1A-466D-AB8E-B21FB9BFFD46}">
      <dsp:nvSpPr>
        <dsp:cNvPr id="0" name=""/>
        <dsp:cNvSpPr/>
      </dsp:nvSpPr>
      <dsp:spPr>
        <a:xfrm>
          <a:off x="0" y="0"/>
          <a:ext cx="3119437" cy="24899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Check industry specific issues in GST for the clients business. Reference can be made to Compendium of issues book, Case laws/ Advance rulings in the same industry, Research of various articles/ write up's on GSTL, </a:t>
          </a:r>
          <a:r>
            <a:rPr lang="en-US" sz="1800" kern="1200" dirty="0" err="1">
              <a:latin typeface="Cambria" panose="02040503050406030204" pitchFamily="18" charset="0"/>
              <a:ea typeface="Cambria" panose="02040503050406030204" pitchFamily="18" charset="0"/>
            </a:rPr>
            <a:t>Taxsutra</a:t>
          </a:r>
          <a:r>
            <a:rPr lang="en-US" sz="1800" kern="1200" dirty="0">
              <a:latin typeface="Cambria" panose="02040503050406030204" pitchFamily="18" charset="0"/>
              <a:ea typeface="Cambria" panose="02040503050406030204" pitchFamily="18" charset="0"/>
            </a:rPr>
            <a:t>, TMI etc.</a:t>
          </a:r>
          <a:endParaRPr lang="en-IN" sz="1800" kern="1200" dirty="0">
            <a:latin typeface="Cambria" panose="02040503050406030204" pitchFamily="18" charset="0"/>
            <a:ea typeface="Cambria" panose="02040503050406030204" pitchFamily="18" charset="0"/>
          </a:endParaRPr>
        </a:p>
      </dsp:txBody>
      <dsp:txXfrm>
        <a:off x="0" y="0"/>
        <a:ext cx="3119437" cy="2489984"/>
      </dsp:txXfrm>
    </dsp:sp>
    <dsp:sp modelId="{DA1DFE13-F59C-4420-9E9E-1680645586DD}">
      <dsp:nvSpPr>
        <dsp:cNvPr id="0" name=""/>
        <dsp:cNvSpPr/>
      </dsp:nvSpPr>
      <dsp:spPr>
        <a:xfrm>
          <a:off x="3429010" y="0"/>
          <a:ext cx="3119437" cy="2488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Check if any specific notification, circular, press release, flyer, FAQ etc. is issued by the CBIC in respect of the client's industry</a:t>
          </a:r>
          <a:endParaRPr lang="en-IN" sz="1800" kern="1200" dirty="0">
            <a:latin typeface="Cambria" panose="02040503050406030204" pitchFamily="18" charset="0"/>
            <a:ea typeface="Cambria" panose="02040503050406030204" pitchFamily="18" charset="0"/>
          </a:endParaRPr>
        </a:p>
      </dsp:txBody>
      <dsp:txXfrm>
        <a:off x="3429010" y="0"/>
        <a:ext cx="3119437" cy="2488412"/>
      </dsp:txXfrm>
    </dsp:sp>
    <dsp:sp modelId="{004FA604-48FB-4D65-B04A-685335B8F5BC}">
      <dsp:nvSpPr>
        <dsp:cNvPr id="0" name=""/>
        <dsp:cNvSpPr/>
      </dsp:nvSpPr>
      <dsp:spPr>
        <a:xfrm>
          <a:off x="6857989" y="42844"/>
          <a:ext cx="3119437" cy="241143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check investments by group companies , associated enterprise, RTP,  -Notes to accounts, pending litigations, contingent liabilities, foreign currency inflows outflows</a:t>
          </a:r>
          <a:endParaRPr lang="en-IN" sz="1800" kern="1200" dirty="0">
            <a:latin typeface="Cambria" panose="02040503050406030204" pitchFamily="18" charset="0"/>
            <a:ea typeface="Cambria" panose="02040503050406030204" pitchFamily="18" charset="0"/>
          </a:endParaRPr>
        </a:p>
      </dsp:txBody>
      <dsp:txXfrm>
        <a:off x="6857989" y="42844"/>
        <a:ext cx="3119437" cy="2411431"/>
      </dsp:txXfrm>
    </dsp:sp>
    <dsp:sp modelId="{2E2788B6-8AE4-43BD-B815-EC96A60D237E}">
      <dsp:nvSpPr>
        <dsp:cNvPr id="0" name=""/>
        <dsp:cNvSpPr/>
      </dsp:nvSpPr>
      <dsp:spPr>
        <a:xfrm>
          <a:off x="0" y="2870200"/>
          <a:ext cx="3119437" cy="2598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In case of multiple business premises, review the benefits of having separate </a:t>
          </a:r>
          <a:r>
            <a:rPr lang="en-US" sz="1800" kern="1200" dirty="0" err="1">
              <a:latin typeface="Cambria" panose="02040503050406030204" pitchFamily="18" charset="0"/>
              <a:ea typeface="Cambria" panose="02040503050406030204" pitchFamily="18" charset="0"/>
            </a:rPr>
            <a:t>regn</a:t>
          </a:r>
          <a:r>
            <a:rPr lang="en-US" sz="1800" kern="1200" dirty="0">
              <a:latin typeface="Cambria" panose="02040503050406030204" pitchFamily="18" charset="0"/>
              <a:ea typeface="Cambria" panose="02040503050406030204" pitchFamily="18" charset="0"/>
            </a:rPr>
            <a:t>. Vis a Vis single </a:t>
          </a:r>
          <a:r>
            <a:rPr lang="en-US" sz="1800" kern="1200" dirty="0" err="1">
              <a:latin typeface="Cambria" panose="02040503050406030204" pitchFamily="18" charset="0"/>
              <a:ea typeface="Cambria" panose="02040503050406030204" pitchFamily="18" charset="0"/>
            </a:rPr>
            <a:t>regn</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Analyse</a:t>
          </a:r>
          <a:r>
            <a:rPr lang="en-US" sz="1800" kern="1200" dirty="0">
              <a:latin typeface="Cambria" panose="02040503050406030204" pitchFamily="18" charset="0"/>
              <a:ea typeface="Cambria" panose="02040503050406030204" pitchFamily="18" charset="0"/>
            </a:rPr>
            <a:t> the better option between ISD and cross charge and accordingly suggest</a:t>
          </a:r>
          <a:endParaRPr lang="en-IN" sz="1800" kern="1200" dirty="0">
            <a:latin typeface="Cambria" panose="02040503050406030204" pitchFamily="18" charset="0"/>
            <a:ea typeface="Cambria" panose="02040503050406030204" pitchFamily="18" charset="0"/>
          </a:endParaRPr>
        </a:p>
      </dsp:txBody>
      <dsp:txXfrm>
        <a:off x="0" y="2870200"/>
        <a:ext cx="3119437" cy="2598728"/>
      </dsp:txXfrm>
    </dsp:sp>
    <dsp:sp modelId="{E693FEEE-FEAD-44BD-B0EF-4BC8F2B0BB55}">
      <dsp:nvSpPr>
        <dsp:cNvPr id="0" name=""/>
        <dsp:cNvSpPr/>
      </dsp:nvSpPr>
      <dsp:spPr>
        <a:xfrm>
          <a:off x="3431381" y="2870200"/>
          <a:ext cx="3119437" cy="2598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Understand if any taxes were paid due to departmental assessment, audit, verification, search etc. Verify the </a:t>
          </a:r>
          <a:r>
            <a:rPr lang="en-US" sz="1800" kern="1200" dirty="0" err="1">
              <a:latin typeface="Cambria" panose="02040503050406030204" pitchFamily="18" charset="0"/>
              <a:ea typeface="Cambria" panose="02040503050406030204" pitchFamily="18" charset="0"/>
            </a:rPr>
            <a:t>legaility</a:t>
          </a:r>
          <a:r>
            <a:rPr lang="en-US" sz="1800" kern="1200" dirty="0">
              <a:latin typeface="Cambria" panose="02040503050406030204" pitchFamily="18" charset="0"/>
              <a:ea typeface="Cambria" panose="02040503050406030204" pitchFamily="18" charset="0"/>
            </a:rPr>
            <a:t> of the demands raised and the correctness of the calculations viz., tax rate, value adopted etc.</a:t>
          </a:r>
          <a:endParaRPr lang="en-IN" sz="1800" kern="1200" dirty="0">
            <a:latin typeface="Cambria" panose="02040503050406030204" pitchFamily="18" charset="0"/>
            <a:ea typeface="Cambria" panose="02040503050406030204" pitchFamily="18" charset="0"/>
          </a:endParaRPr>
        </a:p>
      </dsp:txBody>
      <dsp:txXfrm>
        <a:off x="3431381" y="2870200"/>
        <a:ext cx="3119437" cy="2598728"/>
      </dsp:txXfrm>
    </dsp:sp>
    <dsp:sp modelId="{B4BD86AB-E11C-455F-AD7B-C64D8A91A1F8}">
      <dsp:nvSpPr>
        <dsp:cNvPr id="0" name=""/>
        <dsp:cNvSpPr/>
      </dsp:nvSpPr>
      <dsp:spPr>
        <a:xfrm>
          <a:off x="6862762" y="2870200"/>
          <a:ext cx="3119437" cy="2598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Check whether the activities undertaken is eligible for any exemption. if it can be suggested to pay tax in case of conditional exemptions and avail full ITC instead of exemption - if the same is more beneficial</a:t>
          </a:r>
          <a:endParaRPr lang="en-IN" sz="1800" kern="1200" dirty="0">
            <a:latin typeface="Cambria" panose="02040503050406030204" pitchFamily="18" charset="0"/>
            <a:ea typeface="Cambria" panose="02040503050406030204" pitchFamily="18" charset="0"/>
          </a:endParaRPr>
        </a:p>
      </dsp:txBody>
      <dsp:txXfrm>
        <a:off x="6862762" y="2870200"/>
        <a:ext cx="3119437" cy="25987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AD8A-BC1A-466D-AB8E-B21FB9BFFD46}">
      <dsp:nvSpPr>
        <dsp:cNvPr id="0" name=""/>
        <dsp:cNvSpPr/>
      </dsp:nvSpPr>
      <dsp:spPr>
        <a:xfrm>
          <a:off x="0" y="0"/>
          <a:ext cx="3119437" cy="24899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Check that the HSN/ SAC code with the respective nature of Goods/ services - Classification for goods must be as per CTA and in case of services, it must be as per scheme of classification read with explanatory notes.</a:t>
          </a:r>
          <a:endParaRPr lang="en-IN" sz="1800" kern="1200" dirty="0">
            <a:latin typeface="Cambria" panose="02040503050406030204" pitchFamily="18" charset="0"/>
            <a:ea typeface="Cambria" panose="02040503050406030204" pitchFamily="18" charset="0"/>
          </a:endParaRPr>
        </a:p>
      </dsp:txBody>
      <dsp:txXfrm>
        <a:off x="0" y="0"/>
        <a:ext cx="3119437" cy="2489984"/>
      </dsp:txXfrm>
    </dsp:sp>
    <dsp:sp modelId="{DA1DFE13-F59C-4420-9E9E-1680645586DD}">
      <dsp:nvSpPr>
        <dsp:cNvPr id="0" name=""/>
        <dsp:cNvSpPr/>
      </dsp:nvSpPr>
      <dsp:spPr>
        <a:xfrm>
          <a:off x="3429010" y="80172"/>
          <a:ext cx="3119437" cy="2488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Scrutinize the ledgers to check if any ITC has been missed. check if the credit is short availed on the supplier's invoice. Back calculate the % of credit availed at invoice level to check if the credit is fully availed at correct rate of tax</a:t>
          </a:r>
          <a:endParaRPr lang="en-IN" sz="1800" kern="1200" dirty="0">
            <a:latin typeface="Cambria" panose="02040503050406030204" pitchFamily="18" charset="0"/>
            <a:ea typeface="Cambria" panose="02040503050406030204" pitchFamily="18" charset="0"/>
          </a:endParaRPr>
        </a:p>
      </dsp:txBody>
      <dsp:txXfrm>
        <a:off x="3429010" y="80172"/>
        <a:ext cx="3119437" cy="2488412"/>
      </dsp:txXfrm>
    </dsp:sp>
    <dsp:sp modelId="{004FA604-48FB-4D65-B04A-685335B8F5BC}">
      <dsp:nvSpPr>
        <dsp:cNvPr id="0" name=""/>
        <dsp:cNvSpPr/>
      </dsp:nvSpPr>
      <dsp:spPr>
        <a:xfrm>
          <a:off x="6857989" y="157144"/>
          <a:ext cx="3119437" cy="241143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check if LUT is executed in case export made without payment of tax. In case client is having accumulated ITC, evaluate the option of making exports with payment of tax</a:t>
          </a:r>
          <a:endParaRPr lang="en-IN" sz="1800" kern="1200" dirty="0">
            <a:latin typeface="Cambria" panose="02040503050406030204" pitchFamily="18" charset="0"/>
            <a:ea typeface="Cambria" panose="02040503050406030204" pitchFamily="18" charset="0"/>
          </a:endParaRPr>
        </a:p>
      </dsp:txBody>
      <dsp:txXfrm>
        <a:off x="6857989" y="157144"/>
        <a:ext cx="3119437" cy="2411431"/>
      </dsp:txXfrm>
    </dsp:sp>
    <dsp:sp modelId="{2E2788B6-8AE4-43BD-B815-EC96A60D237E}">
      <dsp:nvSpPr>
        <dsp:cNvPr id="0" name=""/>
        <dsp:cNvSpPr/>
      </dsp:nvSpPr>
      <dsp:spPr>
        <a:xfrm>
          <a:off x="0" y="2794002"/>
          <a:ext cx="3119437" cy="2598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Check if various export benefits under the FTP have been availed i.e. MEIS, SEIS, EPCG, Advance Authorization, Duty Drawback. Analyze if any tax costs can be avoided and claimed as refunds on amounts paid as Penalties, Compensation </a:t>
          </a:r>
          <a:r>
            <a:rPr lang="en-US" sz="1800" kern="1200" dirty="0" err="1">
              <a:latin typeface="Cambria" panose="02040503050406030204" pitchFamily="18" charset="0"/>
              <a:ea typeface="Cambria" panose="02040503050406030204" pitchFamily="18" charset="0"/>
            </a:rPr>
            <a:t>cess</a:t>
          </a:r>
          <a:r>
            <a:rPr lang="en-US" sz="1800" kern="1200" dirty="0">
              <a:latin typeface="Cambria" panose="02040503050406030204" pitchFamily="18" charset="0"/>
              <a:ea typeface="Cambria" panose="02040503050406030204" pitchFamily="18" charset="0"/>
            </a:rPr>
            <a:t> etc.</a:t>
          </a:r>
          <a:endParaRPr lang="en-IN" sz="1800" kern="1200" dirty="0">
            <a:latin typeface="Cambria" panose="02040503050406030204" pitchFamily="18" charset="0"/>
            <a:ea typeface="Cambria" panose="02040503050406030204" pitchFamily="18" charset="0"/>
          </a:endParaRPr>
        </a:p>
      </dsp:txBody>
      <dsp:txXfrm>
        <a:off x="0" y="2794002"/>
        <a:ext cx="3119437" cy="2598728"/>
      </dsp:txXfrm>
    </dsp:sp>
    <dsp:sp modelId="{E693FEEE-FEAD-44BD-B0EF-4BC8F2B0BB55}">
      <dsp:nvSpPr>
        <dsp:cNvPr id="0" name=""/>
        <dsp:cNvSpPr/>
      </dsp:nvSpPr>
      <dsp:spPr>
        <a:xfrm>
          <a:off x="3429010" y="2779721"/>
          <a:ext cx="3119437" cy="2598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Verify the refund workings and check whether the computation of the refund claim is correct as per the formula given in rule 89</a:t>
          </a:r>
          <a:endParaRPr lang="en-IN" sz="1800" kern="1200" dirty="0">
            <a:latin typeface="Cambria" panose="02040503050406030204" pitchFamily="18" charset="0"/>
            <a:ea typeface="Cambria" panose="02040503050406030204" pitchFamily="18" charset="0"/>
          </a:endParaRPr>
        </a:p>
      </dsp:txBody>
      <dsp:txXfrm>
        <a:off x="3429010" y="2779721"/>
        <a:ext cx="3119437" cy="2598728"/>
      </dsp:txXfrm>
    </dsp:sp>
    <dsp:sp modelId="{B4BD86AB-E11C-455F-AD7B-C64D8A91A1F8}">
      <dsp:nvSpPr>
        <dsp:cNvPr id="0" name=""/>
        <dsp:cNvSpPr/>
      </dsp:nvSpPr>
      <dsp:spPr>
        <a:xfrm>
          <a:off x="6862762" y="2779721"/>
          <a:ext cx="3119437" cy="2598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mbria" panose="02040503050406030204" pitchFamily="18" charset="0"/>
              <a:ea typeface="Cambria" panose="02040503050406030204" pitchFamily="18" charset="0"/>
            </a:rPr>
            <a:t>Check Electronic Cash Ledger if any incorrect deposit of tax is made in interest, late fee, penalty or Compensation cess tab and whether the same can be claimed as refund</a:t>
          </a:r>
          <a:endParaRPr lang="en-IN" sz="1800" kern="1200" dirty="0">
            <a:latin typeface="Cambria" panose="02040503050406030204" pitchFamily="18" charset="0"/>
            <a:ea typeface="Cambria" panose="02040503050406030204" pitchFamily="18" charset="0"/>
          </a:endParaRPr>
        </a:p>
      </dsp:txBody>
      <dsp:txXfrm>
        <a:off x="6862762" y="2779721"/>
        <a:ext cx="3119437" cy="25987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03D99-7187-44C7-AB57-23174E664CD0}" type="datetimeFigureOut">
              <a:rPr lang="en-US" smtClean="0"/>
              <a:pPr/>
              <a:t>7/12/2021</a:t>
            </a:fld>
            <a:endParaRPr lang="en-US"/>
          </a:p>
        </p:txBody>
      </p:sp>
      <p:sp>
        <p:nvSpPr>
          <p:cNvPr id="4" name="Slide Image Placeholder 3"/>
          <p:cNvSpPr>
            <a:spLocks noGrp="1" noRot="1" noChangeAspect="1"/>
          </p:cNvSpPr>
          <p:nvPr>
            <p:ph type="sldImg" idx="2"/>
          </p:nvPr>
        </p:nvSpPr>
        <p:spPr>
          <a:xfrm>
            <a:off x="800100" y="685800"/>
            <a:ext cx="5257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A429C-9C76-468C-A69B-482063AEE60B}" type="slidenum">
              <a:rPr lang="en-US" smtClean="0"/>
              <a:pPr/>
              <a:t>‹#›</a:t>
            </a:fld>
            <a:endParaRPr lang="en-US"/>
          </a:p>
        </p:txBody>
      </p:sp>
    </p:spTree>
    <p:extLst>
      <p:ext uri="{BB962C8B-B14F-4D97-AF65-F5344CB8AC3E}">
        <p14:creationId xmlns:p14="http://schemas.microsoft.com/office/powerpoint/2010/main" val="1859192437"/>
      </p:ext>
    </p:extLst>
  </p:cSld>
  <p:clrMap bg1="lt1" tx1="dk1" bg2="lt2" tx2="dk2" accent1="accent1" accent2="accent2" accent3="accent3" accent4="accent4" accent5="accent5" accent6="accent6" hlink="hlink" folHlink="folHlink"/>
  <p:notesStyle>
    <a:lvl1pPr marL="0" algn="l" defTabSz="914143" rtl="0" eaLnBrk="1" latinLnBrk="0" hangingPunct="1">
      <a:defRPr sz="1200" kern="1200">
        <a:solidFill>
          <a:schemeClr val="tx1"/>
        </a:solidFill>
        <a:latin typeface="+mn-lt"/>
        <a:ea typeface="+mn-ea"/>
        <a:cs typeface="+mn-cs"/>
      </a:defRPr>
    </a:lvl1pPr>
    <a:lvl2pPr marL="457071" algn="l" defTabSz="914143" rtl="0" eaLnBrk="1" latinLnBrk="0" hangingPunct="1">
      <a:defRPr sz="1200" kern="1200">
        <a:solidFill>
          <a:schemeClr val="tx1"/>
        </a:solidFill>
        <a:latin typeface="+mn-lt"/>
        <a:ea typeface="+mn-ea"/>
        <a:cs typeface="+mn-cs"/>
      </a:defRPr>
    </a:lvl2pPr>
    <a:lvl3pPr marL="914143" algn="l" defTabSz="914143" rtl="0" eaLnBrk="1" latinLnBrk="0" hangingPunct="1">
      <a:defRPr sz="1200" kern="1200">
        <a:solidFill>
          <a:schemeClr val="tx1"/>
        </a:solidFill>
        <a:latin typeface="+mn-lt"/>
        <a:ea typeface="+mn-ea"/>
        <a:cs typeface="+mn-cs"/>
      </a:defRPr>
    </a:lvl3pPr>
    <a:lvl4pPr marL="1371213" algn="l" defTabSz="914143" rtl="0" eaLnBrk="1" latinLnBrk="0" hangingPunct="1">
      <a:defRPr sz="1200" kern="1200">
        <a:solidFill>
          <a:schemeClr val="tx1"/>
        </a:solidFill>
        <a:latin typeface="+mn-lt"/>
        <a:ea typeface="+mn-ea"/>
        <a:cs typeface="+mn-cs"/>
      </a:defRPr>
    </a:lvl4pPr>
    <a:lvl5pPr marL="1828287" algn="l" defTabSz="914143" rtl="0" eaLnBrk="1" latinLnBrk="0" hangingPunct="1">
      <a:defRPr sz="1200" kern="1200">
        <a:solidFill>
          <a:schemeClr val="tx1"/>
        </a:solidFill>
        <a:latin typeface="+mn-lt"/>
        <a:ea typeface="+mn-ea"/>
        <a:cs typeface="+mn-cs"/>
      </a:defRPr>
    </a:lvl5pPr>
    <a:lvl6pPr marL="2285360" algn="l" defTabSz="914143" rtl="0" eaLnBrk="1" latinLnBrk="0" hangingPunct="1">
      <a:defRPr sz="1200" kern="1200">
        <a:solidFill>
          <a:schemeClr val="tx1"/>
        </a:solidFill>
        <a:latin typeface="+mn-lt"/>
        <a:ea typeface="+mn-ea"/>
        <a:cs typeface="+mn-cs"/>
      </a:defRPr>
    </a:lvl6pPr>
    <a:lvl7pPr marL="2742431" algn="l" defTabSz="914143" rtl="0" eaLnBrk="1" latinLnBrk="0" hangingPunct="1">
      <a:defRPr sz="1200" kern="1200">
        <a:solidFill>
          <a:schemeClr val="tx1"/>
        </a:solidFill>
        <a:latin typeface="+mn-lt"/>
        <a:ea typeface="+mn-ea"/>
        <a:cs typeface="+mn-cs"/>
      </a:defRPr>
    </a:lvl7pPr>
    <a:lvl8pPr marL="3199503" algn="l" defTabSz="914143" rtl="0" eaLnBrk="1" latinLnBrk="0" hangingPunct="1">
      <a:defRPr sz="1200" kern="1200">
        <a:solidFill>
          <a:schemeClr val="tx1"/>
        </a:solidFill>
        <a:latin typeface="+mn-lt"/>
        <a:ea typeface="+mn-ea"/>
        <a:cs typeface="+mn-cs"/>
      </a:defRPr>
    </a:lvl8pPr>
    <a:lvl9pPr marL="3656574" algn="l" defTabSz="91414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5" y="2130430"/>
            <a:ext cx="8938261" cy="1470025"/>
          </a:xfrm>
        </p:spPr>
        <p:txBody>
          <a:bodyPr/>
          <a:lstStyle/>
          <a:p>
            <a:r>
              <a:rPr lang="en-US"/>
              <a:t>Click to edit Master title style</a:t>
            </a:r>
            <a:endParaRPr lang="en-IN"/>
          </a:p>
        </p:txBody>
      </p:sp>
      <p:sp>
        <p:nvSpPr>
          <p:cNvPr id="3" name="Subtitle 2"/>
          <p:cNvSpPr>
            <a:spLocks noGrp="1"/>
          </p:cNvSpPr>
          <p:nvPr>
            <p:ph type="subTitle" idx="1"/>
          </p:nvPr>
        </p:nvSpPr>
        <p:spPr>
          <a:xfrm>
            <a:off x="1577341" y="3886200"/>
            <a:ext cx="736092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43" indent="0" algn="ctr">
              <a:buNone/>
              <a:defRPr>
                <a:solidFill>
                  <a:schemeClr val="tx1">
                    <a:tint val="75000"/>
                  </a:schemeClr>
                </a:solidFill>
              </a:defRPr>
            </a:lvl3pPr>
            <a:lvl4pPr marL="1371213" indent="0" algn="ctr">
              <a:buNone/>
              <a:defRPr>
                <a:solidFill>
                  <a:schemeClr val="tx1">
                    <a:tint val="75000"/>
                  </a:schemeClr>
                </a:solidFill>
              </a:defRPr>
            </a:lvl4pPr>
            <a:lvl5pPr marL="1828287" indent="0" algn="ctr">
              <a:buNone/>
              <a:defRPr>
                <a:solidFill>
                  <a:schemeClr val="tx1">
                    <a:tint val="75000"/>
                  </a:schemeClr>
                </a:solidFill>
              </a:defRPr>
            </a:lvl5pPr>
            <a:lvl6pPr marL="2285360" indent="0" algn="ctr">
              <a:buNone/>
              <a:defRPr>
                <a:solidFill>
                  <a:schemeClr val="tx1">
                    <a:tint val="75000"/>
                  </a:schemeClr>
                </a:solidFill>
              </a:defRPr>
            </a:lvl6pPr>
            <a:lvl7pPr marL="2742431" indent="0" algn="ctr">
              <a:buNone/>
              <a:defRPr>
                <a:solidFill>
                  <a:schemeClr val="tx1">
                    <a:tint val="75000"/>
                  </a:schemeClr>
                </a:solidFill>
              </a:defRPr>
            </a:lvl7pPr>
            <a:lvl8pPr marL="3199503" indent="0" algn="ctr">
              <a:buNone/>
              <a:defRPr>
                <a:solidFill>
                  <a:schemeClr val="tx1">
                    <a:tint val="75000"/>
                  </a:schemeClr>
                </a:solidFill>
              </a:defRPr>
            </a:lvl8pPr>
            <a:lvl9pPr marL="3656574"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1E49D95-84F3-470C-8E7E-F95E1EACD4A6}" type="datetime1">
              <a:rPr lang="en-US" smtClean="0"/>
              <a:pPr/>
              <a:t>7/12/2021</a:t>
            </a:fld>
            <a:endParaRPr lang="en-IN"/>
          </a:p>
        </p:txBody>
      </p:sp>
      <p:sp>
        <p:nvSpPr>
          <p:cNvPr id="5" name="Footer Placeholder 4"/>
          <p:cNvSpPr>
            <a:spLocks noGrp="1"/>
          </p:cNvSpPr>
          <p:nvPr>
            <p:ph type="ftr" sz="quarter" idx="11"/>
          </p:nvPr>
        </p:nvSpPr>
        <p:spPr/>
        <p:txBody>
          <a:bodyPr/>
          <a:lstStyle/>
          <a:p>
            <a:r>
              <a:rPr lang="en-IN"/>
              <a:t>CA Madhukar N. Hiregange</a:t>
            </a:r>
          </a:p>
        </p:txBody>
      </p:sp>
      <p:sp>
        <p:nvSpPr>
          <p:cNvPr id="6" name="Slide Number Placeholder 5"/>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44278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97C76DF-1F50-4EFE-B1EA-2D11004DC716}" type="datetime1">
              <a:rPr lang="en-US" smtClean="0"/>
              <a:pPr/>
              <a:t>7/12/2021</a:t>
            </a:fld>
            <a:endParaRPr lang="en-IN"/>
          </a:p>
        </p:txBody>
      </p:sp>
      <p:sp>
        <p:nvSpPr>
          <p:cNvPr id="5" name="Footer Placeholder 4"/>
          <p:cNvSpPr>
            <a:spLocks noGrp="1"/>
          </p:cNvSpPr>
          <p:nvPr>
            <p:ph type="ftr" sz="quarter" idx="11"/>
          </p:nvPr>
        </p:nvSpPr>
        <p:spPr/>
        <p:txBody>
          <a:bodyPr/>
          <a:lstStyle/>
          <a:p>
            <a:r>
              <a:rPr lang="en-IN"/>
              <a:t>CA Madhukar N. Hiregange</a:t>
            </a:r>
          </a:p>
        </p:txBody>
      </p:sp>
      <p:sp>
        <p:nvSpPr>
          <p:cNvPr id="6" name="Slide Number Placeholder 5"/>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251850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4" y="274645"/>
            <a:ext cx="2366009"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25780" y="274645"/>
            <a:ext cx="692277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5F0C4BC-6F81-49CA-9F8F-43B498539F31}" type="datetime1">
              <a:rPr lang="en-US" smtClean="0"/>
              <a:pPr/>
              <a:t>7/12/2021</a:t>
            </a:fld>
            <a:endParaRPr lang="en-IN"/>
          </a:p>
        </p:txBody>
      </p:sp>
      <p:sp>
        <p:nvSpPr>
          <p:cNvPr id="5" name="Footer Placeholder 4"/>
          <p:cNvSpPr>
            <a:spLocks noGrp="1"/>
          </p:cNvSpPr>
          <p:nvPr>
            <p:ph type="ftr" sz="quarter" idx="11"/>
          </p:nvPr>
        </p:nvSpPr>
        <p:spPr/>
        <p:txBody>
          <a:bodyPr/>
          <a:lstStyle/>
          <a:p>
            <a:r>
              <a:rPr lang="en-IN"/>
              <a:t>CA Madhukar N. Hiregange</a:t>
            </a:r>
          </a:p>
        </p:txBody>
      </p:sp>
      <p:sp>
        <p:nvSpPr>
          <p:cNvPr id="6" name="Slide Number Placeholder 5"/>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426057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1" y="0"/>
            <a:ext cx="952289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282059" y="150814"/>
            <a:ext cx="7251383" cy="585787"/>
          </a:xfrm>
        </p:spPr>
        <p:txBody>
          <a:bodyPr>
            <a:noAutofit/>
          </a:bodyPr>
          <a:lstStyle>
            <a:lvl1pPr marL="0" indent="0">
              <a:buNone/>
              <a:defRPr sz="3105">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3" name="Text Placeholder 2"/>
          <p:cNvSpPr>
            <a:spLocks noGrp="1"/>
          </p:cNvSpPr>
          <p:nvPr>
            <p:ph type="body" sz="quarter" idx="15"/>
          </p:nvPr>
        </p:nvSpPr>
        <p:spPr>
          <a:xfrm>
            <a:off x="282059" y="1108259"/>
            <a:ext cx="10048410" cy="5749741"/>
          </a:xfrm>
        </p:spPr>
        <p:txBody>
          <a:bodyPr>
            <a:normAutofit/>
          </a:bodyPr>
          <a:lstStyle>
            <a:lvl1pPr>
              <a:defRPr sz="1725">
                <a:latin typeface="Cambria" panose="02040503050406030204" pitchFamily="18" charset="0"/>
                <a:ea typeface="Cambria" panose="02040503050406030204" pitchFamily="18" charset="0"/>
              </a:defRPr>
            </a:lvl1pPr>
            <a:lvl2pPr>
              <a:defRPr sz="1725">
                <a:latin typeface="Cambria" panose="02040503050406030204" pitchFamily="18" charset="0"/>
                <a:ea typeface="Cambria" panose="02040503050406030204" pitchFamily="18" charset="0"/>
              </a:defRPr>
            </a:lvl2pPr>
            <a:lvl3pPr>
              <a:defRPr sz="1725">
                <a:latin typeface="Cambria" panose="02040503050406030204" pitchFamily="18" charset="0"/>
                <a:ea typeface="Cambria" panose="02040503050406030204" pitchFamily="18" charset="0"/>
              </a:defRPr>
            </a:lvl3pPr>
            <a:lvl4pPr>
              <a:defRPr sz="1725">
                <a:latin typeface="Cambria" panose="02040503050406030204" pitchFamily="18" charset="0"/>
                <a:ea typeface="Cambria" panose="02040503050406030204" pitchFamily="18" charset="0"/>
              </a:defRPr>
            </a:lvl4pPr>
            <a:lvl5pPr>
              <a:defRPr sz="1725">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7426643" y="6356351"/>
            <a:ext cx="2366010" cy="365125"/>
          </a:xfrm>
          <a:prstGeom prst="rect">
            <a:avLst/>
          </a:prstGeom>
        </p:spPr>
        <p:txBody>
          <a:bodyPr vert="horz" lIns="91440" tIns="45720" rIns="91440" bIns="45720" rtlCol="0" anchor="ctr"/>
          <a:lstStyle>
            <a:lvl1pPr algn="r">
              <a:defRPr sz="1035">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347853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0" name="Freeform 9"/>
          <p:cNvSpPr>
            <a:spLocks noChangeAspect="1"/>
          </p:cNvSpPr>
          <p:nvPr/>
        </p:nvSpPr>
        <p:spPr bwMode="gray">
          <a:xfrm>
            <a:off x="0" y="1"/>
            <a:ext cx="5485377" cy="6523630"/>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b="1" kern="1200" dirty="0">
              <a:solidFill>
                <a:schemeClr val="tx1"/>
              </a:solidFill>
              <a:latin typeface="+mn-lt"/>
              <a:ea typeface="+mn-ea"/>
              <a:cs typeface="+mn-cs"/>
            </a:endParaRPr>
          </a:p>
        </p:txBody>
      </p:sp>
      <p:sp>
        <p:nvSpPr>
          <p:cNvPr id="9" name="Text Placeholder 8"/>
          <p:cNvSpPr>
            <a:spLocks noGrp="1"/>
          </p:cNvSpPr>
          <p:nvPr>
            <p:ph type="body" sz="quarter" idx="13"/>
          </p:nvPr>
        </p:nvSpPr>
        <p:spPr>
          <a:xfrm>
            <a:off x="263172" y="969452"/>
            <a:ext cx="4402039" cy="792163"/>
          </a:xfrm>
        </p:spPr>
        <p:txBody>
          <a:bodyPr>
            <a:noAutofit/>
          </a:bodyPr>
          <a:lstStyle>
            <a:lvl1pPr marL="0" indent="0" algn="ctr">
              <a:buNone/>
              <a:defRPr sz="2070" b="1">
                <a:solidFill>
                  <a:schemeClr val="bg1"/>
                </a:solidFill>
                <a:latin typeface="Cambria" panose="02040503050406030204" pitchFamily="18" charset="0"/>
                <a:ea typeface="Cambria" panose="02040503050406030204" pitchFamily="18" charset="0"/>
              </a:defRPr>
            </a:lvl1pPr>
            <a:lvl2pPr>
              <a:defRPr sz="2070">
                <a:solidFill>
                  <a:schemeClr val="bg1"/>
                </a:solidFill>
                <a:latin typeface="Cambria" panose="02040503050406030204" pitchFamily="18" charset="0"/>
                <a:ea typeface="Cambria" panose="02040503050406030204" pitchFamily="18" charset="0"/>
              </a:defRPr>
            </a:lvl2pPr>
            <a:lvl3pPr>
              <a:defRPr sz="2070">
                <a:solidFill>
                  <a:schemeClr val="bg1"/>
                </a:solidFill>
                <a:latin typeface="Cambria" panose="02040503050406030204" pitchFamily="18" charset="0"/>
                <a:ea typeface="Cambria" panose="02040503050406030204" pitchFamily="18" charset="0"/>
              </a:defRPr>
            </a:lvl3pPr>
            <a:lvl4pPr>
              <a:defRPr sz="2070">
                <a:solidFill>
                  <a:schemeClr val="bg1"/>
                </a:solidFill>
                <a:latin typeface="Cambria" panose="02040503050406030204" pitchFamily="18" charset="0"/>
                <a:ea typeface="Cambria" panose="02040503050406030204" pitchFamily="18" charset="0"/>
              </a:defRPr>
            </a:lvl4pPr>
            <a:lvl5pPr>
              <a:defRPr sz="2070">
                <a:solidFill>
                  <a:schemeClr val="bg1"/>
                </a:solidFill>
                <a:latin typeface="Cambria" panose="02040503050406030204" pitchFamily="18" charset="0"/>
                <a:ea typeface="Cambria" panose="02040503050406030204" pitchFamily="18" charset="0"/>
              </a:defRPr>
            </a:lvl5pPr>
          </a:lstStyle>
          <a:p>
            <a:pPr lvl="0"/>
            <a:r>
              <a:rPr lang="en-US"/>
              <a:t>Click to edit Master text styles</a:t>
            </a:r>
          </a:p>
        </p:txBody>
      </p:sp>
      <p:sp>
        <p:nvSpPr>
          <p:cNvPr id="17" name="Text Placeholder 16"/>
          <p:cNvSpPr>
            <a:spLocks noGrp="1"/>
          </p:cNvSpPr>
          <p:nvPr>
            <p:ph type="body" sz="quarter" idx="14"/>
          </p:nvPr>
        </p:nvSpPr>
        <p:spPr>
          <a:xfrm>
            <a:off x="404431" y="2623778"/>
            <a:ext cx="4139251" cy="928688"/>
          </a:xfrm>
        </p:spPr>
        <p:txBody>
          <a:bodyPr>
            <a:noAutofit/>
          </a:bodyPr>
          <a:lstStyle>
            <a:lvl1pPr marL="0" indent="0" algn="ctr">
              <a:buNone/>
              <a:defRPr sz="2070" b="1">
                <a:solidFill>
                  <a:schemeClr val="bg1"/>
                </a:solidFill>
                <a:latin typeface="Cambria" panose="02040503050406030204" pitchFamily="18" charset="0"/>
                <a:ea typeface="Cambria" panose="02040503050406030204" pitchFamily="18" charset="0"/>
              </a:defRPr>
            </a:lvl1pPr>
            <a:lvl2pPr>
              <a:defRPr sz="1725">
                <a:solidFill>
                  <a:schemeClr val="bg1"/>
                </a:solidFill>
                <a:latin typeface="Cambria" panose="02040503050406030204" pitchFamily="18" charset="0"/>
                <a:ea typeface="Cambria" panose="02040503050406030204" pitchFamily="18" charset="0"/>
              </a:defRPr>
            </a:lvl2pPr>
            <a:lvl3pPr>
              <a:defRPr sz="1725">
                <a:solidFill>
                  <a:schemeClr val="bg1"/>
                </a:solidFill>
                <a:latin typeface="Cambria" panose="02040503050406030204" pitchFamily="18" charset="0"/>
                <a:ea typeface="Cambria" panose="02040503050406030204" pitchFamily="18" charset="0"/>
              </a:defRPr>
            </a:lvl3pPr>
            <a:lvl4pPr>
              <a:defRPr sz="1725">
                <a:solidFill>
                  <a:schemeClr val="bg1"/>
                </a:solidFill>
                <a:latin typeface="Cambria" panose="02040503050406030204" pitchFamily="18" charset="0"/>
                <a:ea typeface="Cambria" panose="02040503050406030204" pitchFamily="18" charset="0"/>
              </a:defRPr>
            </a:lvl4pPr>
            <a:lvl5pPr>
              <a:defRPr sz="1725">
                <a:solidFill>
                  <a:schemeClr val="bg1"/>
                </a:solidFill>
                <a:latin typeface="Cambria" panose="02040503050406030204" pitchFamily="18" charset="0"/>
                <a:ea typeface="Cambria" panose="02040503050406030204" pitchFamily="18" charset="0"/>
              </a:defRPr>
            </a:lvl5pPr>
          </a:lstStyle>
          <a:p>
            <a:pPr lvl="0"/>
            <a:r>
              <a:rPr lang="en-US"/>
              <a:t>Click to edit Master text styles</a:t>
            </a:r>
          </a:p>
        </p:txBody>
      </p:sp>
      <p:sp>
        <p:nvSpPr>
          <p:cNvPr id="8" name="Rectangle 7"/>
          <p:cNvSpPr/>
          <p:nvPr/>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5" name="Text Placeholder 4"/>
          <p:cNvSpPr>
            <a:spLocks noGrp="1"/>
          </p:cNvSpPr>
          <p:nvPr>
            <p:ph type="body" sz="quarter" idx="15"/>
          </p:nvPr>
        </p:nvSpPr>
        <p:spPr>
          <a:xfrm>
            <a:off x="565488" y="6400801"/>
            <a:ext cx="1788200" cy="442913"/>
          </a:xfrm>
        </p:spPr>
        <p:txBody>
          <a:bodyPr>
            <a:noAutofit/>
          </a:bodyPr>
          <a:lstStyle>
            <a:lvl1pPr marL="0" indent="0">
              <a:buNone/>
              <a:defRPr sz="1553">
                <a:solidFill>
                  <a:schemeClr val="bg1"/>
                </a:solidFill>
                <a:latin typeface="Cambria" panose="02040503050406030204" pitchFamily="18" charset="0"/>
                <a:ea typeface="Cambria" panose="02040503050406030204" pitchFamily="18" charset="0"/>
              </a:defRPr>
            </a:lvl1pPr>
            <a:lvl2pPr>
              <a:defRPr sz="1553">
                <a:solidFill>
                  <a:schemeClr val="bg1"/>
                </a:solidFill>
                <a:latin typeface="Cambria" panose="02040503050406030204" pitchFamily="18" charset="0"/>
                <a:ea typeface="Cambria" panose="02040503050406030204" pitchFamily="18" charset="0"/>
              </a:defRPr>
            </a:lvl2pPr>
            <a:lvl3pPr>
              <a:defRPr sz="1553">
                <a:solidFill>
                  <a:schemeClr val="bg1"/>
                </a:solidFill>
                <a:latin typeface="Cambria" panose="02040503050406030204" pitchFamily="18" charset="0"/>
                <a:ea typeface="Cambria" panose="02040503050406030204" pitchFamily="18" charset="0"/>
              </a:defRPr>
            </a:lvl3pPr>
            <a:lvl4pPr>
              <a:defRPr sz="1553">
                <a:solidFill>
                  <a:schemeClr val="bg1"/>
                </a:solidFill>
                <a:latin typeface="Cambria" panose="02040503050406030204" pitchFamily="18" charset="0"/>
                <a:ea typeface="Cambria" panose="02040503050406030204" pitchFamily="18" charset="0"/>
              </a:defRPr>
            </a:lvl4pPr>
            <a:lvl5pPr>
              <a:defRPr sz="1553">
                <a:solidFill>
                  <a:schemeClr val="bg1"/>
                </a:solidFill>
                <a:latin typeface="Cambria" panose="02040503050406030204" pitchFamily="18" charset="0"/>
                <a:ea typeface="Cambria" panose="02040503050406030204" pitchFamily="18" charset="0"/>
              </a:defRPr>
            </a:lvl5pPr>
          </a:lstStyle>
          <a:p>
            <a:pPr lvl="0"/>
            <a:r>
              <a:rPr lang="en-US"/>
              <a:t>Click to edit Master text styles</a:t>
            </a:r>
          </a:p>
        </p:txBody>
      </p:sp>
      <p:sp>
        <p:nvSpPr>
          <p:cNvPr id="7" name="Freeform 6"/>
          <p:cNvSpPr>
            <a:spLocks noChangeAspect="1"/>
          </p:cNvSpPr>
          <p:nvPr userDrawn="1"/>
        </p:nvSpPr>
        <p:spPr bwMode="gray">
          <a:xfrm>
            <a:off x="0" y="1"/>
            <a:ext cx="5485377" cy="6523630"/>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b="1" kern="1200" dirty="0">
              <a:solidFill>
                <a:schemeClr val="tx1"/>
              </a:solidFill>
              <a:latin typeface="+mn-lt"/>
              <a:ea typeface="+mn-ea"/>
              <a:cs typeface="+mn-cs"/>
            </a:endParaRPr>
          </a:p>
        </p:txBody>
      </p:sp>
      <p:sp>
        <p:nvSpPr>
          <p:cNvPr id="11" name="Rectangle 10"/>
          <p:cNvSpPr/>
          <p:nvPr userDrawn="1"/>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Tree>
    <p:extLst>
      <p:ext uri="{BB962C8B-B14F-4D97-AF65-F5344CB8AC3E}">
        <p14:creationId xmlns:p14="http://schemas.microsoft.com/office/powerpoint/2010/main" val="277241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p:nvSpPr>
        <p:spPr bwMode="gray">
          <a:xfrm>
            <a:off x="1" y="0"/>
            <a:ext cx="952289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282059" y="150814"/>
            <a:ext cx="7251383" cy="585787"/>
          </a:xfrm>
        </p:spPr>
        <p:txBody>
          <a:bodyPr>
            <a:noAutofit/>
          </a:bodyPr>
          <a:lstStyle>
            <a:lvl1pPr marL="0" indent="0">
              <a:buNone/>
              <a:defRPr sz="3105">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a:t>Click to edit Master text styles</a:t>
            </a:r>
          </a:p>
        </p:txBody>
      </p:sp>
      <p:sp>
        <p:nvSpPr>
          <p:cNvPr id="8" name="Rectangle 7"/>
          <p:cNvSpPr/>
          <p:nvPr/>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3" name="Text Placeholder 2"/>
          <p:cNvSpPr>
            <a:spLocks noGrp="1"/>
          </p:cNvSpPr>
          <p:nvPr>
            <p:ph type="body" sz="quarter" idx="15"/>
          </p:nvPr>
        </p:nvSpPr>
        <p:spPr>
          <a:xfrm>
            <a:off x="282059" y="1108259"/>
            <a:ext cx="10048410" cy="5749741"/>
          </a:xfrm>
        </p:spPr>
        <p:txBody>
          <a:bodyPr>
            <a:normAutofit/>
          </a:bodyPr>
          <a:lstStyle>
            <a:lvl1pPr>
              <a:defRPr sz="1725">
                <a:latin typeface="Cambria" panose="02040503050406030204" pitchFamily="18" charset="0"/>
                <a:ea typeface="Cambria" panose="02040503050406030204" pitchFamily="18" charset="0"/>
              </a:defRPr>
            </a:lvl1pPr>
            <a:lvl2pPr>
              <a:defRPr sz="1725">
                <a:latin typeface="Cambria" panose="02040503050406030204" pitchFamily="18" charset="0"/>
                <a:ea typeface="Cambria" panose="02040503050406030204" pitchFamily="18" charset="0"/>
              </a:defRPr>
            </a:lvl2pPr>
            <a:lvl3pPr>
              <a:defRPr sz="1725">
                <a:latin typeface="Cambria" panose="02040503050406030204" pitchFamily="18" charset="0"/>
                <a:ea typeface="Cambria" panose="02040503050406030204" pitchFamily="18" charset="0"/>
              </a:defRPr>
            </a:lvl3pPr>
            <a:lvl4pPr>
              <a:defRPr sz="1725">
                <a:latin typeface="Cambria" panose="02040503050406030204" pitchFamily="18" charset="0"/>
                <a:ea typeface="Cambria" panose="02040503050406030204" pitchFamily="18" charset="0"/>
              </a:defRPr>
            </a:lvl4pPr>
            <a:lvl5pPr>
              <a:defRPr sz="1725">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7426643" y="6356351"/>
            <a:ext cx="2366010" cy="365125"/>
          </a:xfrm>
          <a:prstGeom prst="rect">
            <a:avLst/>
          </a:prstGeom>
        </p:spPr>
        <p:txBody>
          <a:bodyPr vert="horz" lIns="91440" tIns="45720" rIns="91440" bIns="45720" rtlCol="0" anchor="ctr"/>
          <a:lstStyle>
            <a:lvl1pPr algn="r">
              <a:defRPr sz="1035">
                <a:solidFill>
                  <a:sysClr val="windowText" lastClr="000000"/>
                </a:solidFill>
              </a:defRPr>
            </a:lvl1pPr>
          </a:lstStyle>
          <a:p>
            <a:fld id="{C37E4FB1-AD43-40BE-A2D5-51E31E25039B}" type="slidenum">
              <a:rPr lang="en-IN" smtClean="0"/>
              <a:pPr/>
              <a:t>‹#›</a:t>
            </a:fld>
            <a:endParaRPr lang="en-IN" dirty="0"/>
          </a:p>
        </p:txBody>
      </p:sp>
      <p:sp>
        <p:nvSpPr>
          <p:cNvPr id="9" name="Freeform 20"/>
          <p:cNvSpPr>
            <a:spLocks noChangeAspect="1"/>
          </p:cNvSpPr>
          <p:nvPr userDrawn="1"/>
        </p:nvSpPr>
        <p:spPr bwMode="gray">
          <a:xfrm>
            <a:off x="1" y="0"/>
            <a:ext cx="952289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kern="1200" dirty="0">
              <a:solidFill>
                <a:srgbClr val="002E8A"/>
              </a:solidFill>
              <a:latin typeface="+mn-lt"/>
              <a:ea typeface="+mn-ea"/>
              <a:cs typeface="+mn-cs"/>
            </a:endParaRPr>
          </a:p>
        </p:txBody>
      </p:sp>
      <p:sp>
        <p:nvSpPr>
          <p:cNvPr id="11" name="Rectangle 10"/>
          <p:cNvSpPr/>
          <p:nvPr userDrawn="1"/>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Tree>
    <p:extLst>
      <p:ext uri="{BB962C8B-B14F-4D97-AF65-F5344CB8AC3E}">
        <p14:creationId xmlns:p14="http://schemas.microsoft.com/office/powerpoint/2010/main" val="3683236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5" name="Table Placeholder 4"/>
          <p:cNvSpPr>
            <a:spLocks noGrp="1"/>
          </p:cNvSpPr>
          <p:nvPr>
            <p:ph type="tbl" sz="quarter" idx="10"/>
          </p:nvPr>
        </p:nvSpPr>
        <p:spPr>
          <a:xfrm>
            <a:off x="364233" y="1460264"/>
            <a:ext cx="8700016" cy="4244975"/>
          </a:xfrm>
        </p:spPr>
        <p:txBody>
          <a:bodyPr>
            <a:normAutofit/>
          </a:bodyPr>
          <a:lstStyle>
            <a:lvl1pPr>
              <a:defRPr sz="1725">
                <a:latin typeface="Cambria" panose="02040503050406030204" pitchFamily="18" charset="0"/>
                <a:ea typeface="Cambria" panose="02040503050406030204" pitchFamily="18" charset="0"/>
              </a:defRPr>
            </a:lvl1pPr>
          </a:lstStyle>
          <a:p>
            <a:r>
              <a:rPr lang="en-US"/>
              <a:t>Click icon to add table</a:t>
            </a:r>
            <a:endParaRPr lang="en-IN"/>
          </a:p>
        </p:txBody>
      </p:sp>
      <p:sp>
        <p:nvSpPr>
          <p:cNvPr id="9" name="Freeform 20"/>
          <p:cNvSpPr>
            <a:spLocks noChangeAspect="1"/>
          </p:cNvSpPr>
          <p:nvPr/>
        </p:nvSpPr>
        <p:spPr bwMode="gray">
          <a:xfrm>
            <a:off x="1" y="0"/>
            <a:ext cx="952289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kern="1200" dirty="0">
              <a:solidFill>
                <a:srgbClr val="002E8A"/>
              </a:solidFill>
              <a:latin typeface="+mn-lt"/>
              <a:ea typeface="+mn-ea"/>
              <a:cs typeface="+mn-cs"/>
            </a:endParaRPr>
          </a:p>
        </p:txBody>
      </p:sp>
      <p:sp>
        <p:nvSpPr>
          <p:cNvPr id="6" name="Text Placeholder 15"/>
          <p:cNvSpPr>
            <a:spLocks noGrp="1"/>
          </p:cNvSpPr>
          <p:nvPr>
            <p:ph type="body" sz="quarter" idx="14"/>
          </p:nvPr>
        </p:nvSpPr>
        <p:spPr>
          <a:xfrm>
            <a:off x="282059" y="150814"/>
            <a:ext cx="7251383" cy="585787"/>
          </a:xfrm>
        </p:spPr>
        <p:txBody>
          <a:bodyPr>
            <a:noAutofit/>
          </a:bodyPr>
          <a:lstStyle>
            <a:lvl1pPr marL="0" indent="0">
              <a:buNone/>
              <a:defRPr sz="3105">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a:t>Click to edit Master text styles</a:t>
            </a:r>
          </a:p>
        </p:txBody>
      </p:sp>
      <p:sp>
        <p:nvSpPr>
          <p:cNvPr id="7" name="Rectangle 6"/>
          <p:cNvSpPr/>
          <p:nvPr/>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10" name="Slide Number Placeholder 5"/>
          <p:cNvSpPr>
            <a:spLocks noGrp="1"/>
          </p:cNvSpPr>
          <p:nvPr>
            <p:ph type="sldNum" sz="quarter" idx="4"/>
          </p:nvPr>
        </p:nvSpPr>
        <p:spPr>
          <a:xfrm>
            <a:off x="7426643" y="6356351"/>
            <a:ext cx="2366010" cy="365125"/>
          </a:xfrm>
          <a:prstGeom prst="rect">
            <a:avLst/>
          </a:prstGeom>
        </p:spPr>
        <p:txBody>
          <a:bodyPr vert="horz" lIns="91440" tIns="45720" rIns="91440" bIns="45720" rtlCol="0" anchor="ctr"/>
          <a:lstStyle>
            <a:lvl1pPr algn="r">
              <a:defRPr sz="1035">
                <a:solidFill>
                  <a:sysClr val="windowText" lastClr="000000"/>
                </a:solidFill>
              </a:defRPr>
            </a:lvl1pPr>
          </a:lstStyle>
          <a:p>
            <a:fld id="{C37E4FB1-AD43-40BE-A2D5-51E31E25039B}" type="slidenum">
              <a:rPr lang="en-IN" smtClean="0"/>
              <a:pPr/>
              <a:t>‹#›</a:t>
            </a:fld>
            <a:endParaRPr lang="en-IN" dirty="0"/>
          </a:p>
        </p:txBody>
      </p:sp>
      <p:sp>
        <p:nvSpPr>
          <p:cNvPr id="8" name="Freeform 20"/>
          <p:cNvSpPr>
            <a:spLocks noChangeAspect="1"/>
          </p:cNvSpPr>
          <p:nvPr userDrawn="1"/>
        </p:nvSpPr>
        <p:spPr bwMode="gray">
          <a:xfrm>
            <a:off x="1" y="0"/>
            <a:ext cx="952289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kern="1200" dirty="0">
              <a:solidFill>
                <a:srgbClr val="002E8A"/>
              </a:solidFill>
              <a:latin typeface="+mn-lt"/>
              <a:ea typeface="+mn-ea"/>
              <a:cs typeface="+mn-cs"/>
            </a:endParaRPr>
          </a:p>
        </p:txBody>
      </p:sp>
      <p:sp>
        <p:nvSpPr>
          <p:cNvPr id="11" name="Rectangle 10"/>
          <p:cNvSpPr/>
          <p:nvPr userDrawn="1"/>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Tree>
    <p:extLst>
      <p:ext uri="{BB962C8B-B14F-4D97-AF65-F5344CB8AC3E}">
        <p14:creationId xmlns:p14="http://schemas.microsoft.com/office/powerpoint/2010/main" val="309006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Header">
    <p:bg>
      <p:bgPr>
        <a:solidFill>
          <a:srgbClr val="00327D"/>
        </a:solidFill>
        <a:effectLst/>
      </p:bgPr>
    </p:bg>
    <p:spTree>
      <p:nvGrpSpPr>
        <p:cNvPr id="1" name=""/>
        <p:cNvGrpSpPr/>
        <p:nvPr/>
      </p:nvGrpSpPr>
      <p:grpSpPr>
        <a:xfrm>
          <a:off x="0" y="0"/>
          <a:ext cx="0" cy="0"/>
          <a:chOff x="0" y="0"/>
          <a:chExt cx="0" cy="0"/>
        </a:xfrm>
      </p:grpSpPr>
      <p:sp>
        <p:nvSpPr>
          <p:cNvPr id="23" name="Right Triangle 22"/>
          <p:cNvSpPr/>
          <p:nvPr/>
        </p:nvSpPr>
        <p:spPr>
          <a:xfrm rot="3278701">
            <a:off x="3892276" y="-87293"/>
            <a:ext cx="8082978" cy="8335174"/>
          </a:xfrm>
          <a:custGeom>
            <a:avLst/>
            <a:gdLst>
              <a:gd name="connsiteX0" fmla="*/ 0 w 6445949"/>
              <a:gd name="connsiteY0" fmla="*/ 7498685 h 7498685"/>
              <a:gd name="connsiteX1" fmla="*/ 0 w 6445949"/>
              <a:gd name="connsiteY1" fmla="*/ 0 h 7498685"/>
              <a:gd name="connsiteX2" fmla="*/ 6445949 w 6445949"/>
              <a:gd name="connsiteY2" fmla="*/ 7498685 h 7498685"/>
              <a:gd name="connsiteX3" fmla="*/ 0 w 6445949"/>
              <a:gd name="connsiteY3" fmla="*/ 7498685 h 7498685"/>
              <a:gd name="connsiteX0" fmla="*/ 1505453 w 6445949"/>
              <a:gd name="connsiteY0" fmla="*/ 8965833 h 8965833"/>
              <a:gd name="connsiteX1" fmla="*/ 0 w 6445949"/>
              <a:gd name="connsiteY1" fmla="*/ 0 h 8965833"/>
              <a:gd name="connsiteX2" fmla="*/ 6445949 w 6445949"/>
              <a:gd name="connsiteY2" fmla="*/ 7498685 h 8965833"/>
              <a:gd name="connsiteX3" fmla="*/ 1505453 w 6445949"/>
              <a:gd name="connsiteY3" fmla="*/ 8965833 h 8965833"/>
              <a:gd name="connsiteX0" fmla="*/ 0 w 8707627"/>
              <a:gd name="connsiteY0" fmla="*/ 7248007 h 7498685"/>
              <a:gd name="connsiteX1" fmla="*/ 2261678 w 8707627"/>
              <a:gd name="connsiteY1" fmla="*/ 0 h 7498685"/>
              <a:gd name="connsiteX2" fmla="*/ 8707627 w 8707627"/>
              <a:gd name="connsiteY2" fmla="*/ 7498685 h 7498685"/>
              <a:gd name="connsiteX3" fmla="*/ 0 w 8707627"/>
              <a:gd name="connsiteY3" fmla="*/ 7248007 h 7498685"/>
              <a:gd name="connsiteX0" fmla="*/ 0 w 13704122"/>
              <a:gd name="connsiteY0" fmla="*/ 7248007 h 7248007"/>
              <a:gd name="connsiteX1" fmla="*/ 2261678 w 13704122"/>
              <a:gd name="connsiteY1" fmla="*/ 0 h 7248007"/>
              <a:gd name="connsiteX2" fmla="*/ 13704122 w 13704122"/>
              <a:gd name="connsiteY2" fmla="*/ 2969916 h 7248007"/>
              <a:gd name="connsiteX3" fmla="*/ 0 w 13704122"/>
              <a:gd name="connsiteY3" fmla="*/ 7248007 h 7248007"/>
              <a:gd name="connsiteX0" fmla="*/ 0 w 13704122"/>
              <a:gd name="connsiteY0" fmla="*/ 8131967 h 8131967"/>
              <a:gd name="connsiteX1" fmla="*/ 2944354 w 13704122"/>
              <a:gd name="connsiteY1" fmla="*/ 0 h 8131967"/>
              <a:gd name="connsiteX2" fmla="*/ 13704122 w 13704122"/>
              <a:gd name="connsiteY2" fmla="*/ 3853876 h 8131967"/>
              <a:gd name="connsiteX3" fmla="*/ 0 w 13704122"/>
              <a:gd name="connsiteY3" fmla="*/ 8131967 h 8131967"/>
              <a:gd name="connsiteX0" fmla="*/ 0 w 13704122"/>
              <a:gd name="connsiteY0" fmla="*/ 8146656 h 8146656"/>
              <a:gd name="connsiteX1" fmla="*/ 3107752 w 13704122"/>
              <a:gd name="connsiteY1" fmla="*/ 0 h 8146656"/>
              <a:gd name="connsiteX2" fmla="*/ 13704122 w 13704122"/>
              <a:gd name="connsiteY2" fmla="*/ 3868565 h 8146656"/>
              <a:gd name="connsiteX3" fmla="*/ 0 w 13704122"/>
              <a:gd name="connsiteY3" fmla="*/ 8146656 h 8146656"/>
              <a:gd name="connsiteX0" fmla="*/ 0 w 13640181"/>
              <a:gd name="connsiteY0" fmla="*/ 8146656 h 8146656"/>
              <a:gd name="connsiteX1" fmla="*/ 3107752 w 13640181"/>
              <a:gd name="connsiteY1" fmla="*/ 0 h 8146656"/>
              <a:gd name="connsiteX2" fmla="*/ 13640180 w 13640181"/>
              <a:gd name="connsiteY2" fmla="*/ 3996590 h 8146656"/>
              <a:gd name="connsiteX3" fmla="*/ 0 w 13640181"/>
              <a:gd name="connsiteY3" fmla="*/ 8146656 h 8146656"/>
              <a:gd name="connsiteX0" fmla="*/ 0 w 13748845"/>
              <a:gd name="connsiteY0" fmla="*/ 8146656 h 8146656"/>
              <a:gd name="connsiteX1" fmla="*/ 3107752 w 13748845"/>
              <a:gd name="connsiteY1" fmla="*/ 0 h 8146656"/>
              <a:gd name="connsiteX2" fmla="*/ 13748845 w 13748845"/>
              <a:gd name="connsiteY2" fmla="*/ 3942357 h 8146656"/>
              <a:gd name="connsiteX3" fmla="*/ 0 w 13748845"/>
              <a:gd name="connsiteY3" fmla="*/ 8146656 h 8146656"/>
              <a:gd name="connsiteX0" fmla="*/ 0 w 13748845"/>
              <a:gd name="connsiteY0" fmla="*/ 8218825 h 8218825"/>
              <a:gd name="connsiteX1" fmla="*/ 3168623 w 13748845"/>
              <a:gd name="connsiteY1" fmla="*/ 0 h 8218825"/>
              <a:gd name="connsiteX2" fmla="*/ 13748845 w 13748845"/>
              <a:gd name="connsiteY2" fmla="*/ 4014526 h 8218825"/>
              <a:gd name="connsiteX3" fmla="*/ 0 w 13748845"/>
              <a:gd name="connsiteY3" fmla="*/ 8218825 h 8218825"/>
              <a:gd name="connsiteX0" fmla="*/ 0 w 13765797"/>
              <a:gd name="connsiteY0" fmla="*/ 8218825 h 8218825"/>
              <a:gd name="connsiteX1" fmla="*/ 3168623 w 13765797"/>
              <a:gd name="connsiteY1" fmla="*/ 0 h 8218825"/>
              <a:gd name="connsiteX2" fmla="*/ 13765797 w 13765797"/>
              <a:gd name="connsiteY2" fmla="*/ 4001887 h 8218825"/>
              <a:gd name="connsiteX3" fmla="*/ 0 w 13765797"/>
              <a:gd name="connsiteY3" fmla="*/ 8218825 h 8218825"/>
              <a:gd name="connsiteX0" fmla="*/ 0 w 13765797"/>
              <a:gd name="connsiteY0" fmla="*/ 8202512 h 8202512"/>
              <a:gd name="connsiteX1" fmla="*/ 3110820 w 13765797"/>
              <a:gd name="connsiteY1" fmla="*/ 0 h 8202512"/>
              <a:gd name="connsiteX2" fmla="*/ 13765797 w 13765797"/>
              <a:gd name="connsiteY2" fmla="*/ 3985574 h 8202512"/>
              <a:gd name="connsiteX3" fmla="*/ 0 w 13765797"/>
              <a:gd name="connsiteY3" fmla="*/ 8202512 h 8202512"/>
              <a:gd name="connsiteX0" fmla="*/ 0 w 13758855"/>
              <a:gd name="connsiteY0" fmla="*/ 8202512 h 8202512"/>
              <a:gd name="connsiteX1" fmla="*/ 3110820 w 13758855"/>
              <a:gd name="connsiteY1" fmla="*/ 0 h 8202512"/>
              <a:gd name="connsiteX2" fmla="*/ 13758856 w 13758855"/>
              <a:gd name="connsiteY2" fmla="*/ 3963966 h 8202512"/>
              <a:gd name="connsiteX3" fmla="*/ 0 w 13758855"/>
              <a:gd name="connsiteY3" fmla="*/ 8202512 h 8202512"/>
              <a:gd name="connsiteX0" fmla="*/ 0 w 13758857"/>
              <a:gd name="connsiteY0" fmla="*/ 8240433 h 8240433"/>
              <a:gd name="connsiteX1" fmla="*/ 3161681 w 13758857"/>
              <a:gd name="connsiteY1" fmla="*/ 0 h 8240433"/>
              <a:gd name="connsiteX2" fmla="*/ 13758856 w 13758857"/>
              <a:gd name="connsiteY2" fmla="*/ 4001887 h 8240433"/>
              <a:gd name="connsiteX3" fmla="*/ 0 w 13758857"/>
              <a:gd name="connsiteY3" fmla="*/ 8240433 h 8240433"/>
              <a:gd name="connsiteX0" fmla="*/ 0 w 13758855"/>
              <a:gd name="connsiteY0" fmla="*/ 8240433 h 8240433"/>
              <a:gd name="connsiteX1" fmla="*/ 3161680 w 13758855"/>
              <a:gd name="connsiteY1" fmla="*/ 0 h 8240433"/>
              <a:gd name="connsiteX2" fmla="*/ 13758856 w 13758855"/>
              <a:gd name="connsiteY2" fmla="*/ 4001887 h 8240433"/>
              <a:gd name="connsiteX3" fmla="*/ 0 w 13758855"/>
              <a:gd name="connsiteY3" fmla="*/ 8240433 h 8240433"/>
              <a:gd name="connsiteX0" fmla="*/ 0 w 13758857"/>
              <a:gd name="connsiteY0" fmla="*/ 8240433 h 8240433"/>
              <a:gd name="connsiteX1" fmla="*/ 3161680 w 13758857"/>
              <a:gd name="connsiteY1" fmla="*/ 0 h 8240433"/>
              <a:gd name="connsiteX2" fmla="*/ 13758857 w 13758857"/>
              <a:gd name="connsiteY2" fmla="*/ 4001887 h 8240433"/>
              <a:gd name="connsiteX3" fmla="*/ 0 w 13758857"/>
              <a:gd name="connsiteY3" fmla="*/ 8240433 h 8240433"/>
              <a:gd name="connsiteX0" fmla="*/ 0 w 13758857"/>
              <a:gd name="connsiteY0" fmla="*/ 8202512 h 8202512"/>
              <a:gd name="connsiteX1" fmla="*/ 3110819 w 13758857"/>
              <a:gd name="connsiteY1" fmla="*/ 0 h 8202512"/>
              <a:gd name="connsiteX2" fmla="*/ 13758857 w 13758857"/>
              <a:gd name="connsiteY2" fmla="*/ 3963966 h 8202512"/>
              <a:gd name="connsiteX3" fmla="*/ 0 w 13758857"/>
              <a:gd name="connsiteY3" fmla="*/ 8202512 h 8202512"/>
              <a:gd name="connsiteX0" fmla="*/ 0 w 13211839"/>
              <a:gd name="connsiteY0" fmla="*/ 8202512 h 8202512"/>
              <a:gd name="connsiteX1" fmla="*/ 3110819 w 13211839"/>
              <a:gd name="connsiteY1" fmla="*/ 0 h 8202512"/>
              <a:gd name="connsiteX2" fmla="*/ 13211838 w 13211839"/>
              <a:gd name="connsiteY2" fmla="*/ 3646687 h 8202512"/>
              <a:gd name="connsiteX3" fmla="*/ 0 w 13211839"/>
              <a:gd name="connsiteY3" fmla="*/ 8202512 h 8202512"/>
              <a:gd name="connsiteX0" fmla="*/ 0 w 13211837"/>
              <a:gd name="connsiteY0" fmla="*/ 7922586 h 7922586"/>
              <a:gd name="connsiteX1" fmla="*/ 3992289 w 13211837"/>
              <a:gd name="connsiteY1" fmla="*/ 0 h 7922586"/>
              <a:gd name="connsiteX2" fmla="*/ 13211838 w 13211837"/>
              <a:gd name="connsiteY2" fmla="*/ 3366761 h 7922586"/>
              <a:gd name="connsiteX3" fmla="*/ 0 w 13211837"/>
              <a:gd name="connsiteY3" fmla="*/ 7922586 h 7922586"/>
              <a:gd name="connsiteX0" fmla="*/ 0 w 13256068"/>
              <a:gd name="connsiteY0" fmla="*/ 7922586 h 7922586"/>
              <a:gd name="connsiteX1" fmla="*/ 3992289 w 13256068"/>
              <a:gd name="connsiteY1" fmla="*/ 0 h 7922586"/>
              <a:gd name="connsiteX2" fmla="*/ 13256069 w 13256068"/>
              <a:gd name="connsiteY2" fmla="*/ 3335759 h 7922586"/>
              <a:gd name="connsiteX3" fmla="*/ 0 w 13256068"/>
              <a:gd name="connsiteY3" fmla="*/ 7922586 h 7922586"/>
              <a:gd name="connsiteX0" fmla="*/ 0 w 13256070"/>
              <a:gd name="connsiteY0" fmla="*/ 7922586 h 7922586"/>
              <a:gd name="connsiteX1" fmla="*/ 3992289 w 13256070"/>
              <a:gd name="connsiteY1" fmla="*/ 0 h 7922586"/>
              <a:gd name="connsiteX2" fmla="*/ 13256069 w 13256070"/>
              <a:gd name="connsiteY2" fmla="*/ 3335760 h 7922586"/>
              <a:gd name="connsiteX3" fmla="*/ 0 w 13256070"/>
              <a:gd name="connsiteY3" fmla="*/ 7922586 h 7922586"/>
              <a:gd name="connsiteX0" fmla="*/ 0 w 13285556"/>
              <a:gd name="connsiteY0" fmla="*/ 7922586 h 7922586"/>
              <a:gd name="connsiteX1" fmla="*/ 3992289 w 13285556"/>
              <a:gd name="connsiteY1" fmla="*/ 0 h 7922586"/>
              <a:gd name="connsiteX2" fmla="*/ 13285557 w 13285556"/>
              <a:gd name="connsiteY2" fmla="*/ 3315093 h 7922586"/>
              <a:gd name="connsiteX3" fmla="*/ 0 w 13285556"/>
              <a:gd name="connsiteY3" fmla="*/ 7922586 h 7922586"/>
              <a:gd name="connsiteX0" fmla="*/ 0 w 13285558"/>
              <a:gd name="connsiteY0" fmla="*/ 7922586 h 7922586"/>
              <a:gd name="connsiteX1" fmla="*/ 3992289 w 13285558"/>
              <a:gd name="connsiteY1" fmla="*/ 0 h 7922586"/>
              <a:gd name="connsiteX2" fmla="*/ 13285557 w 13285558"/>
              <a:gd name="connsiteY2" fmla="*/ 3315093 h 7922586"/>
              <a:gd name="connsiteX3" fmla="*/ 0 w 13285558"/>
              <a:gd name="connsiteY3" fmla="*/ 7922586 h 7922586"/>
              <a:gd name="connsiteX0" fmla="*/ 0 w 13285558"/>
              <a:gd name="connsiteY0" fmla="*/ 7922586 h 7922586"/>
              <a:gd name="connsiteX1" fmla="*/ 3992289 w 13285558"/>
              <a:gd name="connsiteY1" fmla="*/ 0 h 7922586"/>
              <a:gd name="connsiteX2" fmla="*/ 13285558 w 13285558"/>
              <a:gd name="connsiteY2" fmla="*/ 3315093 h 7922586"/>
              <a:gd name="connsiteX3" fmla="*/ 0 w 13285558"/>
              <a:gd name="connsiteY3" fmla="*/ 7922586 h 7922586"/>
              <a:gd name="connsiteX0" fmla="*/ 0 w 13285558"/>
              <a:gd name="connsiteY0" fmla="*/ 7922586 h 7922586"/>
              <a:gd name="connsiteX1" fmla="*/ 3992288 w 13285558"/>
              <a:gd name="connsiteY1" fmla="*/ 0 h 7922586"/>
              <a:gd name="connsiteX2" fmla="*/ 13285558 w 13285558"/>
              <a:gd name="connsiteY2" fmla="*/ 3315093 h 7922586"/>
              <a:gd name="connsiteX3" fmla="*/ 0 w 13285558"/>
              <a:gd name="connsiteY3" fmla="*/ 7922586 h 7922586"/>
              <a:gd name="connsiteX0" fmla="*/ 0 w 13285558"/>
              <a:gd name="connsiteY0" fmla="*/ 7900591 h 7900591"/>
              <a:gd name="connsiteX1" fmla="*/ 4054629 w 13285558"/>
              <a:gd name="connsiteY1" fmla="*/ 0 h 7900591"/>
              <a:gd name="connsiteX2" fmla="*/ 13285558 w 13285558"/>
              <a:gd name="connsiteY2" fmla="*/ 3293098 h 7900591"/>
              <a:gd name="connsiteX3" fmla="*/ 0 w 13285558"/>
              <a:gd name="connsiteY3" fmla="*/ 7900591 h 7900591"/>
              <a:gd name="connsiteX0" fmla="*/ 0 w 13243998"/>
              <a:gd name="connsiteY0" fmla="*/ 7900591 h 7900591"/>
              <a:gd name="connsiteX1" fmla="*/ 4054629 w 13243998"/>
              <a:gd name="connsiteY1" fmla="*/ 0 h 7900591"/>
              <a:gd name="connsiteX2" fmla="*/ 13243998 w 13243998"/>
              <a:gd name="connsiteY2" fmla="*/ 3278436 h 7900591"/>
              <a:gd name="connsiteX3" fmla="*/ 0 w 13243998"/>
              <a:gd name="connsiteY3" fmla="*/ 7900591 h 7900591"/>
              <a:gd name="connsiteX0" fmla="*/ 0 w 13243996"/>
              <a:gd name="connsiteY0" fmla="*/ 7900591 h 7900591"/>
              <a:gd name="connsiteX1" fmla="*/ 4054629 w 13243996"/>
              <a:gd name="connsiteY1" fmla="*/ 0 h 7900591"/>
              <a:gd name="connsiteX2" fmla="*/ 13243997 w 13243996"/>
              <a:gd name="connsiteY2" fmla="*/ 3278436 h 7900591"/>
              <a:gd name="connsiteX3" fmla="*/ 0 w 13243996"/>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Lst>
            <a:ahLst/>
            <a:cxnLst>
              <a:cxn ang="0">
                <a:pos x="connsiteX0" y="connsiteY0"/>
              </a:cxn>
              <a:cxn ang="0">
                <a:pos x="connsiteX1" y="connsiteY1"/>
              </a:cxn>
              <a:cxn ang="0">
                <a:pos x="connsiteX2" y="connsiteY2"/>
              </a:cxn>
              <a:cxn ang="0">
                <a:pos x="connsiteX3" y="connsiteY3"/>
              </a:cxn>
            </a:cxnLst>
            <a:rect l="l" t="t" r="r" b="b"/>
            <a:pathLst>
              <a:path w="13288227" h="7900591">
                <a:moveTo>
                  <a:pt x="0" y="7900591"/>
                </a:moveTo>
                <a:lnTo>
                  <a:pt x="4054631" y="0"/>
                </a:lnTo>
                <a:lnTo>
                  <a:pt x="13288227" y="3247434"/>
                </a:lnTo>
                <a:lnTo>
                  <a:pt x="0" y="7900591"/>
                </a:lnTo>
                <a:close/>
              </a:path>
            </a:pathLst>
          </a:cu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22" name="Oval 21"/>
          <p:cNvSpPr/>
          <p:nvPr/>
        </p:nvSpPr>
        <p:spPr>
          <a:xfrm>
            <a:off x="1497136" y="1394849"/>
            <a:ext cx="3555699" cy="39520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313" dirty="0">
              <a:latin typeface="Cambria" panose="02040503050406030204" pitchFamily="18" charset="0"/>
              <a:ea typeface="Cambria" panose="02040503050406030204" pitchFamily="18" charset="0"/>
            </a:endParaRPr>
          </a:p>
        </p:txBody>
      </p:sp>
      <p:sp>
        <p:nvSpPr>
          <p:cNvPr id="27" name="Text Placeholder 26"/>
          <p:cNvSpPr>
            <a:spLocks noGrp="1"/>
          </p:cNvSpPr>
          <p:nvPr>
            <p:ph type="body" sz="quarter" idx="10"/>
          </p:nvPr>
        </p:nvSpPr>
        <p:spPr>
          <a:xfrm>
            <a:off x="1992428" y="2812046"/>
            <a:ext cx="2339275" cy="1239838"/>
          </a:xfrm>
        </p:spPr>
        <p:txBody>
          <a:bodyPr anchor="ctr">
            <a:noAutofit/>
          </a:bodyPr>
          <a:lstStyle>
            <a:lvl1pPr marL="0" indent="0" algn="ctr">
              <a:buNone/>
              <a:defRPr sz="3105">
                <a:latin typeface="Cambria" panose="02040503050406030204" pitchFamily="18" charset="0"/>
                <a:ea typeface="Cambria" panose="02040503050406030204" pitchFamily="18" charset="0"/>
              </a:defRPr>
            </a:lvl1pPr>
          </a:lstStyle>
          <a:p>
            <a:pPr lvl="0"/>
            <a:r>
              <a:rPr lang="en-US"/>
              <a:t>Click to edit Master text styles</a:t>
            </a:r>
          </a:p>
        </p:txBody>
      </p:sp>
      <p:sp>
        <p:nvSpPr>
          <p:cNvPr id="5" name="Right Triangle 22"/>
          <p:cNvSpPr/>
          <p:nvPr userDrawn="1"/>
        </p:nvSpPr>
        <p:spPr>
          <a:xfrm rot="3278701">
            <a:off x="3892276" y="-87293"/>
            <a:ext cx="8082978" cy="8335174"/>
          </a:xfrm>
          <a:custGeom>
            <a:avLst/>
            <a:gdLst>
              <a:gd name="connsiteX0" fmla="*/ 0 w 6445949"/>
              <a:gd name="connsiteY0" fmla="*/ 7498685 h 7498685"/>
              <a:gd name="connsiteX1" fmla="*/ 0 w 6445949"/>
              <a:gd name="connsiteY1" fmla="*/ 0 h 7498685"/>
              <a:gd name="connsiteX2" fmla="*/ 6445949 w 6445949"/>
              <a:gd name="connsiteY2" fmla="*/ 7498685 h 7498685"/>
              <a:gd name="connsiteX3" fmla="*/ 0 w 6445949"/>
              <a:gd name="connsiteY3" fmla="*/ 7498685 h 7498685"/>
              <a:gd name="connsiteX0" fmla="*/ 1505453 w 6445949"/>
              <a:gd name="connsiteY0" fmla="*/ 8965833 h 8965833"/>
              <a:gd name="connsiteX1" fmla="*/ 0 w 6445949"/>
              <a:gd name="connsiteY1" fmla="*/ 0 h 8965833"/>
              <a:gd name="connsiteX2" fmla="*/ 6445949 w 6445949"/>
              <a:gd name="connsiteY2" fmla="*/ 7498685 h 8965833"/>
              <a:gd name="connsiteX3" fmla="*/ 1505453 w 6445949"/>
              <a:gd name="connsiteY3" fmla="*/ 8965833 h 8965833"/>
              <a:gd name="connsiteX0" fmla="*/ 0 w 8707627"/>
              <a:gd name="connsiteY0" fmla="*/ 7248007 h 7498685"/>
              <a:gd name="connsiteX1" fmla="*/ 2261678 w 8707627"/>
              <a:gd name="connsiteY1" fmla="*/ 0 h 7498685"/>
              <a:gd name="connsiteX2" fmla="*/ 8707627 w 8707627"/>
              <a:gd name="connsiteY2" fmla="*/ 7498685 h 7498685"/>
              <a:gd name="connsiteX3" fmla="*/ 0 w 8707627"/>
              <a:gd name="connsiteY3" fmla="*/ 7248007 h 7498685"/>
              <a:gd name="connsiteX0" fmla="*/ 0 w 13704122"/>
              <a:gd name="connsiteY0" fmla="*/ 7248007 h 7248007"/>
              <a:gd name="connsiteX1" fmla="*/ 2261678 w 13704122"/>
              <a:gd name="connsiteY1" fmla="*/ 0 h 7248007"/>
              <a:gd name="connsiteX2" fmla="*/ 13704122 w 13704122"/>
              <a:gd name="connsiteY2" fmla="*/ 2969916 h 7248007"/>
              <a:gd name="connsiteX3" fmla="*/ 0 w 13704122"/>
              <a:gd name="connsiteY3" fmla="*/ 7248007 h 7248007"/>
              <a:gd name="connsiteX0" fmla="*/ 0 w 13704122"/>
              <a:gd name="connsiteY0" fmla="*/ 8131967 h 8131967"/>
              <a:gd name="connsiteX1" fmla="*/ 2944354 w 13704122"/>
              <a:gd name="connsiteY1" fmla="*/ 0 h 8131967"/>
              <a:gd name="connsiteX2" fmla="*/ 13704122 w 13704122"/>
              <a:gd name="connsiteY2" fmla="*/ 3853876 h 8131967"/>
              <a:gd name="connsiteX3" fmla="*/ 0 w 13704122"/>
              <a:gd name="connsiteY3" fmla="*/ 8131967 h 8131967"/>
              <a:gd name="connsiteX0" fmla="*/ 0 w 13704122"/>
              <a:gd name="connsiteY0" fmla="*/ 8146656 h 8146656"/>
              <a:gd name="connsiteX1" fmla="*/ 3107752 w 13704122"/>
              <a:gd name="connsiteY1" fmla="*/ 0 h 8146656"/>
              <a:gd name="connsiteX2" fmla="*/ 13704122 w 13704122"/>
              <a:gd name="connsiteY2" fmla="*/ 3868565 h 8146656"/>
              <a:gd name="connsiteX3" fmla="*/ 0 w 13704122"/>
              <a:gd name="connsiteY3" fmla="*/ 8146656 h 8146656"/>
              <a:gd name="connsiteX0" fmla="*/ 0 w 13640181"/>
              <a:gd name="connsiteY0" fmla="*/ 8146656 h 8146656"/>
              <a:gd name="connsiteX1" fmla="*/ 3107752 w 13640181"/>
              <a:gd name="connsiteY1" fmla="*/ 0 h 8146656"/>
              <a:gd name="connsiteX2" fmla="*/ 13640180 w 13640181"/>
              <a:gd name="connsiteY2" fmla="*/ 3996590 h 8146656"/>
              <a:gd name="connsiteX3" fmla="*/ 0 w 13640181"/>
              <a:gd name="connsiteY3" fmla="*/ 8146656 h 8146656"/>
              <a:gd name="connsiteX0" fmla="*/ 0 w 13748845"/>
              <a:gd name="connsiteY0" fmla="*/ 8146656 h 8146656"/>
              <a:gd name="connsiteX1" fmla="*/ 3107752 w 13748845"/>
              <a:gd name="connsiteY1" fmla="*/ 0 h 8146656"/>
              <a:gd name="connsiteX2" fmla="*/ 13748845 w 13748845"/>
              <a:gd name="connsiteY2" fmla="*/ 3942357 h 8146656"/>
              <a:gd name="connsiteX3" fmla="*/ 0 w 13748845"/>
              <a:gd name="connsiteY3" fmla="*/ 8146656 h 8146656"/>
              <a:gd name="connsiteX0" fmla="*/ 0 w 13748845"/>
              <a:gd name="connsiteY0" fmla="*/ 8218825 h 8218825"/>
              <a:gd name="connsiteX1" fmla="*/ 3168623 w 13748845"/>
              <a:gd name="connsiteY1" fmla="*/ 0 h 8218825"/>
              <a:gd name="connsiteX2" fmla="*/ 13748845 w 13748845"/>
              <a:gd name="connsiteY2" fmla="*/ 4014526 h 8218825"/>
              <a:gd name="connsiteX3" fmla="*/ 0 w 13748845"/>
              <a:gd name="connsiteY3" fmla="*/ 8218825 h 8218825"/>
              <a:gd name="connsiteX0" fmla="*/ 0 w 13765797"/>
              <a:gd name="connsiteY0" fmla="*/ 8218825 h 8218825"/>
              <a:gd name="connsiteX1" fmla="*/ 3168623 w 13765797"/>
              <a:gd name="connsiteY1" fmla="*/ 0 h 8218825"/>
              <a:gd name="connsiteX2" fmla="*/ 13765797 w 13765797"/>
              <a:gd name="connsiteY2" fmla="*/ 4001887 h 8218825"/>
              <a:gd name="connsiteX3" fmla="*/ 0 w 13765797"/>
              <a:gd name="connsiteY3" fmla="*/ 8218825 h 8218825"/>
              <a:gd name="connsiteX0" fmla="*/ 0 w 13765797"/>
              <a:gd name="connsiteY0" fmla="*/ 8202512 h 8202512"/>
              <a:gd name="connsiteX1" fmla="*/ 3110820 w 13765797"/>
              <a:gd name="connsiteY1" fmla="*/ 0 h 8202512"/>
              <a:gd name="connsiteX2" fmla="*/ 13765797 w 13765797"/>
              <a:gd name="connsiteY2" fmla="*/ 3985574 h 8202512"/>
              <a:gd name="connsiteX3" fmla="*/ 0 w 13765797"/>
              <a:gd name="connsiteY3" fmla="*/ 8202512 h 8202512"/>
              <a:gd name="connsiteX0" fmla="*/ 0 w 13758855"/>
              <a:gd name="connsiteY0" fmla="*/ 8202512 h 8202512"/>
              <a:gd name="connsiteX1" fmla="*/ 3110820 w 13758855"/>
              <a:gd name="connsiteY1" fmla="*/ 0 h 8202512"/>
              <a:gd name="connsiteX2" fmla="*/ 13758856 w 13758855"/>
              <a:gd name="connsiteY2" fmla="*/ 3963966 h 8202512"/>
              <a:gd name="connsiteX3" fmla="*/ 0 w 13758855"/>
              <a:gd name="connsiteY3" fmla="*/ 8202512 h 8202512"/>
              <a:gd name="connsiteX0" fmla="*/ 0 w 13758857"/>
              <a:gd name="connsiteY0" fmla="*/ 8240433 h 8240433"/>
              <a:gd name="connsiteX1" fmla="*/ 3161681 w 13758857"/>
              <a:gd name="connsiteY1" fmla="*/ 0 h 8240433"/>
              <a:gd name="connsiteX2" fmla="*/ 13758856 w 13758857"/>
              <a:gd name="connsiteY2" fmla="*/ 4001887 h 8240433"/>
              <a:gd name="connsiteX3" fmla="*/ 0 w 13758857"/>
              <a:gd name="connsiteY3" fmla="*/ 8240433 h 8240433"/>
              <a:gd name="connsiteX0" fmla="*/ 0 w 13758855"/>
              <a:gd name="connsiteY0" fmla="*/ 8240433 h 8240433"/>
              <a:gd name="connsiteX1" fmla="*/ 3161680 w 13758855"/>
              <a:gd name="connsiteY1" fmla="*/ 0 h 8240433"/>
              <a:gd name="connsiteX2" fmla="*/ 13758856 w 13758855"/>
              <a:gd name="connsiteY2" fmla="*/ 4001887 h 8240433"/>
              <a:gd name="connsiteX3" fmla="*/ 0 w 13758855"/>
              <a:gd name="connsiteY3" fmla="*/ 8240433 h 8240433"/>
              <a:gd name="connsiteX0" fmla="*/ 0 w 13758857"/>
              <a:gd name="connsiteY0" fmla="*/ 8240433 h 8240433"/>
              <a:gd name="connsiteX1" fmla="*/ 3161680 w 13758857"/>
              <a:gd name="connsiteY1" fmla="*/ 0 h 8240433"/>
              <a:gd name="connsiteX2" fmla="*/ 13758857 w 13758857"/>
              <a:gd name="connsiteY2" fmla="*/ 4001887 h 8240433"/>
              <a:gd name="connsiteX3" fmla="*/ 0 w 13758857"/>
              <a:gd name="connsiteY3" fmla="*/ 8240433 h 8240433"/>
              <a:gd name="connsiteX0" fmla="*/ 0 w 13758857"/>
              <a:gd name="connsiteY0" fmla="*/ 8202512 h 8202512"/>
              <a:gd name="connsiteX1" fmla="*/ 3110819 w 13758857"/>
              <a:gd name="connsiteY1" fmla="*/ 0 h 8202512"/>
              <a:gd name="connsiteX2" fmla="*/ 13758857 w 13758857"/>
              <a:gd name="connsiteY2" fmla="*/ 3963966 h 8202512"/>
              <a:gd name="connsiteX3" fmla="*/ 0 w 13758857"/>
              <a:gd name="connsiteY3" fmla="*/ 8202512 h 8202512"/>
              <a:gd name="connsiteX0" fmla="*/ 0 w 13211839"/>
              <a:gd name="connsiteY0" fmla="*/ 8202512 h 8202512"/>
              <a:gd name="connsiteX1" fmla="*/ 3110819 w 13211839"/>
              <a:gd name="connsiteY1" fmla="*/ 0 h 8202512"/>
              <a:gd name="connsiteX2" fmla="*/ 13211838 w 13211839"/>
              <a:gd name="connsiteY2" fmla="*/ 3646687 h 8202512"/>
              <a:gd name="connsiteX3" fmla="*/ 0 w 13211839"/>
              <a:gd name="connsiteY3" fmla="*/ 8202512 h 8202512"/>
              <a:gd name="connsiteX0" fmla="*/ 0 w 13211837"/>
              <a:gd name="connsiteY0" fmla="*/ 7922586 h 7922586"/>
              <a:gd name="connsiteX1" fmla="*/ 3992289 w 13211837"/>
              <a:gd name="connsiteY1" fmla="*/ 0 h 7922586"/>
              <a:gd name="connsiteX2" fmla="*/ 13211838 w 13211837"/>
              <a:gd name="connsiteY2" fmla="*/ 3366761 h 7922586"/>
              <a:gd name="connsiteX3" fmla="*/ 0 w 13211837"/>
              <a:gd name="connsiteY3" fmla="*/ 7922586 h 7922586"/>
              <a:gd name="connsiteX0" fmla="*/ 0 w 13256068"/>
              <a:gd name="connsiteY0" fmla="*/ 7922586 h 7922586"/>
              <a:gd name="connsiteX1" fmla="*/ 3992289 w 13256068"/>
              <a:gd name="connsiteY1" fmla="*/ 0 h 7922586"/>
              <a:gd name="connsiteX2" fmla="*/ 13256069 w 13256068"/>
              <a:gd name="connsiteY2" fmla="*/ 3335759 h 7922586"/>
              <a:gd name="connsiteX3" fmla="*/ 0 w 13256068"/>
              <a:gd name="connsiteY3" fmla="*/ 7922586 h 7922586"/>
              <a:gd name="connsiteX0" fmla="*/ 0 w 13256070"/>
              <a:gd name="connsiteY0" fmla="*/ 7922586 h 7922586"/>
              <a:gd name="connsiteX1" fmla="*/ 3992289 w 13256070"/>
              <a:gd name="connsiteY1" fmla="*/ 0 h 7922586"/>
              <a:gd name="connsiteX2" fmla="*/ 13256069 w 13256070"/>
              <a:gd name="connsiteY2" fmla="*/ 3335760 h 7922586"/>
              <a:gd name="connsiteX3" fmla="*/ 0 w 13256070"/>
              <a:gd name="connsiteY3" fmla="*/ 7922586 h 7922586"/>
              <a:gd name="connsiteX0" fmla="*/ 0 w 13285556"/>
              <a:gd name="connsiteY0" fmla="*/ 7922586 h 7922586"/>
              <a:gd name="connsiteX1" fmla="*/ 3992289 w 13285556"/>
              <a:gd name="connsiteY1" fmla="*/ 0 h 7922586"/>
              <a:gd name="connsiteX2" fmla="*/ 13285557 w 13285556"/>
              <a:gd name="connsiteY2" fmla="*/ 3315093 h 7922586"/>
              <a:gd name="connsiteX3" fmla="*/ 0 w 13285556"/>
              <a:gd name="connsiteY3" fmla="*/ 7922586 h 7922586"/>
              <a:gd name="connsiteX0" fmla="*/ 0 w 13285558"/>
              <a:gd name="connsiteY0" fmla="*/ 7922586 h 7922586"/>
              <a:gd name="connsiteX1" fmla="*/ 3992289 w 13285558"/>
              <a:gd name="connsiteY1" fmla="*/ 0 h 7922586"/>
              <a:gd name="connsiteX2" fmla="*/ 13285557 w 13285558"/>
              <a:gd name="connsiteY2" fmla="*/ 3315093 h 7922586"/>
              <a:gd name="connsiteX3" fmla="*/ 0 w 13285558"/>
              <a:gd name="connsiteY3" fmla="*/ 7922586 h 7922586"/>
              <a:gd name="connsiteX0" fmla="*/ 0 w 13285558"/>
              <a:gd name="connsiteY0" fmla="*/ 7922586 h 7922586"/>
              <a:gd name="connsiteX1" fmla="*/ 3992289 w 13285558"/>
              <a:gd name="connsiteY1" fmla="*/ 0 h 7922586"/>
              <a:gd name="connsiteX2" fmla="*/ 13285558 w 13285558"/>
              <a:gd name="connsiteY2" fmla="*/ 3315093 h 7922586"/>
              <a:gd name="connsiteX3" fmla="*/ 0 w 13285558"/>
              <a:gd name="connsiteY3" fmla="*/ 7922586 h 7922586"/>
              <a:gd name="connsiteX0" fmla="*/ 0 w 13285558"/>
              <a:gd name="connsiteY0" fmla="*/ 7922586 h 7922586"/>
              <a:gd name="connsiteX1" fmla="*/ 3992288 w 13285558"/>
              <a:gd name="connsiteY1" fmla="*/ 0 h 7922586"/>
              <a:gd name="connsiteX2" fmla="*/ 13285558 w 13285558"/>
              <a:gd name="connsiteY2" fmla="*/ 3315093 h 7922586"/>
              <a:gd name="connsiteX3" fmla="*/ 0 w 13285558"/>
              <a:gd name="connsiteY3" fmla="*/ 7922586 h 7922586"/>
              <a:gd name="connsiteX0" fmla="*/ 0 w 13285558"/>
              <a:gd name="connsiteY0" fmla="*/ 7900591 h 7900591"/>
              <a:gd name="connsiteX1" fmla="*/ 4054629 w 13285558"/>
              <a:gd name="connsiteY1" fmla="*/ 0 h 7900591"/>
              <a:gd name="connsiteX2" fmla="*/ 13285558 w 13285558"/>
              <a:gd name="connsiteY2" fmla="*/ 3293098 h 7900591"/>
              <a:gd name="connsiteX3" fmla="*/ 0 w 13285558"/>
              <a:gd name="connsiteY3" fmla="*/ 7900591 h 7900591"/>
              <a:gd name="connsiteX0" fmla="*/ 0 w 13243998"/>
              <a:gd name="connsiteY0" fmla="*/ 7900591 h 7900591"/>
              <a:gd name="connsiteX1" fmla="*/ 4054629 w 13243998"/>
              <a:gd name="connsiteY1" fmla="*/ 0 h 7900591"/>
              <a:gd name="connsiteX2" fmla="*/ 13243998 w 13243998"/>
              <a:gd name="connsiteY2" fmla="*/ 3278436 h 7900591"/>
              <a:gd name="connsiteX3" fmla="*/ 0 w 13243998"/>
              <a:gd name="connsiteY3" fmla="*/ 7900591 h 7900591"/>
              <a:gd name="connsiteX0" fmla="*/ 0 w 13243996"/>
              <a:gd name="connsiteY0" fmla="*/ 7900591 h 7900591"/>
              <a:gd name="connsiteX1" fmla="*/ 4054629 w 13243996"/>
              <a:gd name="connsiteY1" fmla="*/ 0 h 7900591"/>
              <a:gd name="connsiteX2" fmla="*/ 13243997 w 13243996"/>
              <a:gd name="connsiteY2" fmla="*/ 3278436 h 7900591"/>
              <a:gd name="connsiteX3" fmla="*/ 0 w 13243996"/>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Lst>
            <a:ahLst/>
            <a:cxnLst>
              <a:cxn ang="0">
                <a:pos x="connsiteX0" y="connsiteY0"/>
              </a:cxn>
              <a:cxn ang="0">
                <a:pos x="connsiteX1" y="connsiteY1"/>
              </a:cxn>
              <a:cxn ang="0">
                <a:pos x="connsiteX2" y="connsiteY2"/>
              </a:cxn>
              <a:cxn ang="0">
                <a:pos x="connsiteX3" y="connsiteY3"/>
              </a:cxn>
            </a:cxnLst>
            <a:rect l="l" t="t" r="r" b="b"/>
            <a:pathLst>
              <a:path w="13288227" h="7900591">
                <a:moveTo>
                  <a:pt x="0" y="7900591"/>
                </a:moveTo>
                <a:lnTo>
                  <a:pt x="4054631" y="0"/>
                </a:lnTo>
                <a:lnTo>
                  <a:pt x="13288227" y="3247434"/>
                </a:lnTo>
                <a:lnTo>
                  <a:pt x="0" y="7900591"/>
                </a:lnTo>
                <a:close/>
              </a:path>
            </a:pathLst>
          </a:cu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6" name="Oval 5"/>
          <p:cNvSpPr/>
          <p:nvPr userDrawn="1"/>
        </p:nvSpPr>
        <p:spPr>
          <a:xfrm>
            <a:off x="1497136" y="1394849"/>
            <a:ext cx="3555699" cy="39520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313"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3872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ontent: One">
    <p:spTree>
      <p:nvGrpSpPr>
        <p:cNvPr id="1" name=""/>
        <p:cNvGrpSpPr/>
        <p:nvPr/>
      </p:nvGrpSpPr>
      <p:grpSpPr>
        <a:xfrm>
          <a:off x="0" y="0"/>
          <a:ext cx="0" cy="0"/>
          <a:chOff x="0" y="0"/>
          <a:chExt cx="0" cy="0"/>
        </a:xfrm>
      </p:grpSpPr>
      <p:sp>
        <p:nvSpPr>
          <p:cNvPr id="7" name="Rectangle 6"/>
          <p:cNvSpPr/>
          <p:nvPr/>
        </p:nvSpPr>
        <p:spPr>
          <a:xfrm>
            <a:off x="10374044" y="0"/>
            <a:ext cx="141556" cy="6858000"/>
          </a:xfrm>
          <a:prstGeom prst="rect">
            <a:avLst/>
          </a:prstGeom>
          <a:solidFill>
            <a:srgbClr val="003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12" name="Text Placeholder 15"/>
          <p:cNvSpPr>
            <a:spLocks noGrp="1"/>
          </p:cNvSpPr>
          <p:nvPr>
            <p:ph type="body" sz="quarter" idx="14"/>
          </p:nvPr>
        </p:nvSpPr>
        <p:spPr>
          <a:xfrm>
            <a:off x="282059" y="150814"/>
            <a:ext cx="7251383" cy="585787"/>
          </a:xfrm>
        </p:spPr>
        <p:txBody>
          <a:bodyPr>
            <a:noAutofit/>
          </a:bodyPr>
          <a:lstStyle>
            <a:lvl1pPr marL="0" indent="0">
              <a:buNone/>
              <a:defRPr sz="3105">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a:t>Click to edit Master text styles</a:t>
            </a:r>
          </a:p>
        </p:txBody>
      </p:sp>
      <p:sp>
        <p:nvSpPr>
          <p:cNvPr id="4" name="Rectangle 3"/>
          <p:cNvSpPr/>
          <p:nvPr userDrawn="1"/>
        </p:nvSpPr>
        <p:spPr>
          <a:xfrm>
            <a:off x="10374044" y="0"/>
            <a:ext cx="141556" cy="6858000"/>
          </a:xfrm>
          <a:prstGeom prst="rect">
            <a:avLst/>
          </a:prstGeom>
          <a:solidFill>
            <a:srgbClr val="003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Tree>
    <p:extLst>
      <p:ext uri="{BB962C8B-B14F-4D97-AF65-F5344CB8AC3E}">
        <p14:creationId xmlns:p14="http://schemas.microsoft.com/office/powerpoint/2010/main" val="15852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307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0" name="Freeform 9"/>
          <p:cNvSpPr>
            <a:spLocks noChangeAspect="1"/>
          </p:cNvSpPr>
          <p:nvPr userDrawn="1"/>
        </p:nvSpPr>
        <p:spPr bwMode="gray">
          <a:xfrm>
            <a:off x="0" y="1"/>
            <a:ext cx="5485377" cy="6523630"/>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b="1" kern="1200" dirty="0">
              <a:solidFill>
                <a:schemeClr val="tx1"/>
              </a:solidFill>
              <a:latin typeface="+mn-lt"/>
              <a:ea typeface="+mn-ea"/>
              <a:cs typeface="+mn-cs"/>
            </a:endParaRPr>
          </a:p>
        </p:txBody>
      </p:sp>
      <p:sp>
        <p:nvSpPr>
          <p:cNvPr id="9" name="Text Placeholder 8"/>
          <p:cNvSpPr>
            <a:spLocks noGrp="1"/>
          </p:cNvSpPr>
          <p:nvPr>
            <p:ph type="body" sz="quarter" idx="13"/>
          </p:nvPr>
        </p:nvSpPr>
        <p:spPr>
          <a:xfrm>
            <a:off x="263172" y="969452"/>
            <a:ext cx="4402039" cy="792163"/>
          </a:xfrm>
        </p:spPr>
        <p:txBody>
          <a:bodyPr>
            <a:noAutofit/>
          </a:bodyPr>
          <a:lstStyle>
            <a:lvl1pPr marL="0" indent="0" algn="ctr">
              <a:buNone/>
              <a:defRPr sz="2070" b="1">
                <a:solidFill>
                  <a:schemeClr val="bg1"/>
                </a:solidFill>
                <a:latin typeface="Cambria" panose="02040503050406030204" pitchFamily="18" charset="0"/>
                <a:ea typeface="Cambria" panose="02040503050406030204" pitchFamily="18" charset="0"/>
              </a:defRPr>
            </a:lvl1pPr>
            <a:lvl2pPr>
              <a:defRPr sz="2070">
                <a:solidFill>
                  <a:schemeClr val="bg1"/>
                </a:solidFill>
                <a:latin typeface="Cambria" panose="02040503050406030204" pitchFamily="18" charset="0"/>
                <a:ea typeface="Cambria" panose="02040503050406030204" pitchFamily="18" charset="0"/>
              </a:defRPr>
            </a:lvl2pPr>
            <a:lvl3pPr>
              <a:defRPr sz="2070">
                <a:solidFill>
                  <a:schemeClr val="bg1"/>
                </a:solidFill>
                <a:latin typeface="Cambria" panose="02040503050406030204" pitchFamily="18" charset="0"/>
                <a:ea typeface="Cambria" panose="02040503050406030204" pitchFamily="18" charset="0"/>
              </a:defRPr>
            </a:lvl3pPr>
            <a:lvl4pPr>
              <a:defRPr sz="2070">
                <a:solidFill>
                  <a:schemeClr val="bg1"/>
                </a:solidFill>
                <a:latin typeface="Cambria" panose="02040503050406030204" pitchFamily="18" charset="0"/>
                <a:ea typeface="Cambria" panose="02040503050406030204" pitchFamily="18" charset="0"/>
              </a:defRPr>
            </a:lvl4pPr>
            <a:lvl5pPr>
              <a:defRPr sz="207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7" name="Text Placeholder 16"/>
          <p:cNvSpPr>
            <a:spLocks noGrp="1"/>
          </p:cNvSpPr>
          <p:nvPr>
            <p:ph type="body" sz="quarter" idx="14"/>
          </p:nvPr>
        </p:nvSpPr>
        <p:spPr>
          <a:xfrm>
            <a:off x="404431" y="2623778"/>
            <a:ext cx="4139251" cy="928688"/>
          </a:xfrm>
        </p:spPr>
        <p:txBody>
          <a:bodyPr>
            <a:noAutofit/>
          </a:bodyPr>
          <a:lstStyle>
            <a:lvl1pPr marL="0" indent="0" algn="ctr">
              <a:buNone/>
              <a:defRPr sz="2070" b="1">
                <a:solidFill>
                  <a:schemeClr val="bg1"/>
                </a:solidFill>
                <a:latin typeface="Cambria" panose="02040503050406030204" pitchFamily="18" charset="0"/>
                <a:ea typeface="Cambria" panose="02040503050406030204" pitchFamily="18" charset="0"/>
              </a:defRPr>
            </a:lvl1pPr>
            <a:lvl2pPr>
              <a:defRPr sz="1725">
                <a:solidFill>
                  <a:schemeClr val="bg1"/>
                </a:solidFill>
                <a:latin typeface="Cambria" panose="02040503050406030204" pitchFamily="18" charset="0"/>
                <a:ea typeface="Cambria" panose="02040503050406030204" pitchFamily="18" charset="0"/>
              </a:defRPr>
            </a:lvl2pPr>
            <a:lvl3pPr>
              <a:defRPr sz="1725">
                <a:solidFill>
                  <a:schemeClr val="bg1"/>
                </a:solidFill>
                <a:latin typeface="Cambria" panose="02040503050406030204" pitchFamily="18" charset="0"/>
                <a:ea typeface="Cambria" panose="02040503050406030204" pitchFamily="18" charset="0"/>
              </a:defRPr>
            </a:lvl3pPr>
            <a:lvl4pPr>
              <a:defRPr sz="1725">
                <a:solidFill>
                  <a:schemeClr val="bg1"/>
                </a:solidFill>
                <a:latin typeface="Cambria" panose="02040503050406030204" pitchFamily="18" charset="0"/>
                <a:ea typeface="Cambria" panose="02040503050406030204" pitchFamily="18" charset="0"/>
              </a:defRPr>
            </a:lvl4pPr>
            <a:lvl5pPr>
              <a:defRPr sz="1725">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5" name="Text Placeholder 4"/>
          <p:cNvSpPr>
            <a:spLocks noGrp="1"/>
          </p:cNvSpPr>
          <p:nvPr>
            <p:ph type="body" sz="quarter" idx="15"/>
          </p:nvPr>
        </p:nvSpPr>
        <p:spPr>
          <a:xfrm>
            <a:off x="565488" y="6400801"/>
            <a:ext cx="1788200" cy="442913"/>
          </a:xfrm>
        </p:spPr>
        <p:txBody>
          <a:bodyPr>
            <a:noAutofit/>
          </a:bodyPr>
          <a:lstStyle>
            <a:lvl1pPr marL="0" indent="0">
              <a:buNone/>
              <a:defRPr sz="1553">
                <a:solidFill>
                  <a:schemeClr val="bg1"/>
                </a:solidFill>
                <a:latin typeface="Cambria" panose="02040503050406030204" pitchFamily="18" charset="0"/>
                <a:ea typeface="Cambria" panose="02040503050406030204" pitchFamily="18" charset="0"/>
              </a:defRPr>
            </a:lvl1pPr>
            <a:lvl2pPr>
              <a:defRPr sz="1553">
                <a:solidFill>
                  <a:schemeClr val="bg1"/>
                </a:solidFill>
                <a:latin typeface="Cambria" panose="02040503050406030204" pitchFamily="18" charset="0"/>
                <a:ea typeface="Cambria" panose="02040503050406030204" pitchFamily="18" charset="0"/>
              </a:defRPr>
            </a:lvl2pPr>
            <a:lvl3pPr>
              <a:defRPr sz="1553">
                <a:solidFill>
                  <a:schemeClr val="bg1"/>
                </a:solidFill>
                <a:latin typeface="Cambria" panose="02040503050406030204" pitchFamily="18" charset="0"/>
                <a:ea typeface="Cambria" panose="02040503050406030204" pitchFamily="18" charset="0"/>
              </a:defRPr>
            </a:lvl3pPr>
            <a:lvl4pPr>
              <a:defRPr sz="1553">
                <a:solidFill>
                  <a:schemeClr val="bg1"/>
                </a:solidFill>
                <a:latin typeface="Cambria" panose="02040503050406030204" pitchFamily="18" charset="0"/>
                <a:ea typeface="Cambria" panose="02040503050406030204" pitchFamily="18" charset="0"/>
              </a:defRPr>
            </a:lvl4pPr>
            <a:lvl5pPr>
              <a:defRPr sz="1553">
                <a:solidFill>
                  <a:schemeClr val="bg1"/>
                </a:solidFill>
                <a:latin typeface="Cambria" panose="02040503050406030204" pitchFamily="18" charset="0"/>
                <a:ea typeface="Cambria" panose="02040503050406030204" pitchFamily="18" charset="0"/>
              </a:defRPr>
            </a:lvl5pPr>
          </a:lstStyle>
          <a:p>
            <a:pPr lvl="0"/>
            <a:r>
              <a:rPr lang="en-US" dirty="0"/>
              <a:t>Edit Master text</a:t>
            </a:r>
            <a:endParaRPr lang="en-IN" dirty="0"/>
          </a:p>
        </p:txBody>
      </p:sp>
    </p:spTree>
    <p:extLst>
      <p:ext uri="{BB962C8B-B14F-4D97-AF65-F5344CB8AC3E}">
        <p14:creationId xmlns:p14="http://schemas.microsoft.com/office/powerpoint/2010/main" val="302516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CD84F38-66F5-4014-AD8E-C78A4F39D76E}" type="datetime1">
              <a:rPr lang="en-US" smtClean="0"/>
              <a:pPr/>
              <a:t>7/12/2021</a:t>
            </a:fld>
            <a:endParaRPr lang="en-IN"/>
          </a:p>
        </p:txBody>
      </p:sp>
      <p:sp>
        <p:nvSpPr>
          <p:cNvPr id="5" name="Footer Placeholder 4"/>
          <p:cNvSpPr>
            <a:spLocks noGrp="1"/>
          </p:cNvSpPr>
          <p:nvPr>
            <p:ph type="ftr" sz="quarter" idx="11"/>
          </p:nvPr>
        </p:nvSpPr>
        <p:spPr/>
        <p:txBody>
          <a:bodyPr/>
          <a:lstStyle/>
          <a:p>
            <a:r>
              <a:rPr lang="en-IN"/>
              <a:t>CA Madhukar N. Hiregange</a:t>
            </a:r>
          </a:p>
        </p:txBody>
      </p:sp>
      <p:sp>
        <p:nvSpPr>
          <p:cNvPr id="6" name="Slide Number Placeholder 5"/>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427919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1" y="0"/>
            <a:ext cx="952289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282059" y="150814"/>
            <a:ext cx="7251383" cy="585787"/>
          </a:xfrm>
        </p:spPr>
        <p:txBody>
          <a:bodyPr>
            <a:noAutofit/>
          </a:bodyPr>
          <a:lstStyle>
            <a:lvl1pPr marL="0" indent="0">
              <a:buNone/>
              <a:defRPr sz="3105">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3" name="Text Placeholder 2"/>
          <p:cNvSpPr>
            <a:spLocks noGrp="1"/>
          </p:cNvSpPr>
          <p:nvPr>
            <p:ph type="body" sz="quarter" idx="15"/>
          </p:nvPr>
        </p:nvSpPr>
        <p:spPr>
          <a:xfrm>
            <a:off x="282059" y="1108259"/>
            <a:ext cx="10048410" cy="5749741"/>
          </a:xfrm>
        </p:spPr>
        <p:txBody>
          <a:bodyPr>
            <a:normAutofit/>
          </a:bodyPr>
          <a:lstStyle>
            <a:lvl1pPr>
              <a:defRPr sz="1725">
                <a:latin typeface="Cambria" panose="02040503050406030204" pitchFamily="18" charset="0"/>
                <a:ea typeface="Cambria" panose="02040503050406030204" pitchFamily="18" charset="0"/>
              </a:defRPr>
            </a:lvl1pPr>
            <a:lvl2pPr>
              <a:defRPr sz="1725">
                <a:latin typeface="Cambria" panose="02040503050406030204" pitchFamily="18" charset="0"/>
                <a:ea typeface="Cambria" panose="02040503050406030204" pitchFamily="18" charset="0"/>
              </a:defRPr>
            </a:lvl2pPr>
            <a:lvl3pPr>
              <a:defRPr sz="1725">
                <a:latin typeface="Cambria" panose="02040503050406030204" pitchFamily="18" charset="0"/>
                <a:ea typeface="Cambria" panose="02040503050406030204" pitchFamily="18" charset="0"/>
              </a:defRPr>
            </a:lvl3pPr>
            <a:lvl4pPr>
              <a:defRPr sz="1725">
                <a:latin typeface="Cambria" panose="02040503050406030204" pitchFamily="18" charset="0"/>
                <a:ea typeface="Cambria" panose="02040503050406030204" pitchFamily="18" charset="0"/>
              </a:defRPr>
            </a:lvl4pPr>
            <a:lvl5pPr>
              <a:defRPr sz="1725">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7426643" y="6356351"/>
            <a:ext cx="2366010" cy="365125"/>
          </a:xfrm>
          <a:prstGeom prst="rect">
            <a:avLst/>
          </a:prstGeom>
        </p:spPr>
        <p:txBody>
          <a:bodyPr vert="horz" lIns="91440" tIns="45720" rIns="91440" bIns="45720" rtlCol="0" anchor="ctr"/>
          <a:lstStyle>
            <a:lvl1pPr algn="r">
              <a:defRPr sz="1035">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2442468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5" name="Table Placeholder 4"/>
          <p:cNvSpPr>
            <a:spLocks noGrp="1"/>
          </p:cNvSpPr>
          <p:nvPr>
            <p:ph type="tbl" sz="quarter" idx="10"/>
          </p:nvPr>
        </p:nvSpPr>
        <p:spPr>
          <a:xfrm>
            <a:off x="364233" y="1460264"/>
            <a:ext cx="8700016" cy="4244975"/>
          </a:xfrm>
        </p:spPr>
        <p:txBody>
          <a:bodyPr>
            <a:normAutofit/>
          </a:bodyPr>
          <a:lstStyle>
            <a:lvl1pPr>
              <a:defRPr sz="1725">
                <a:latin typeface="Cambria" panose="02040503050406030204" pitchFamily="18" charset="0"/>
                <a:ea typeface="Cambria" panose="02040503050406030204" pitchFamily="18" charset="0"/>
              </a:defRPr>
            </a:lvl1pPr>
          </a:lstStyle>
          <a:p>
            <a:endParaRPr lang="en-IN"/>
          </a:p>
        </p:txBody>
      </p:sp>
      <p:sp>
        <p:nvSpPr>
          <p:cNvPr id="9" name="Freeform 20"/>
          <p:cNvSpPr>
            <a:spLocks noChangeAspect="1"/>
          </p:cNvSpPr>
          <p:nvPr userDrawn="1"/>
        </p:nvSpPr>
        <p:spPr bwMode="gray">
          <a:xfrm>
            <a:off x="1" y="0"/>
            <a:ext cx="952289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92535" tIns="46267" rIns="92535" bIns="46267"/>
          <a:lstStyle/>
          <a:p>
            <a:pPr marL="0" algn="l" defTabSz="925347" rtl="0" eaLnBrk="1" fontAlgn="base" latinLnBrk="0" hangingPunct="1">
              <a:spcBef>
                <a:spcPct val="50000"/>
              </a:spcBef>
              <a:spcAft>
                <a:spcPct val="0"/>
              </a:spcAft>
              <a:defRPr/>
            </a:pPr>
            <a:endParaRPr lang="en-GB" sz="1811" kern="1200" dirty="0">
              <a:solidFill>
                <a:srgbClr val="002E8A"/>
              </a:solidFill>
              <a:latin typeface="+mn-lt"/>
              <a:ea typeface="+mn-ea"/>
              <a:cs typeface="+mn-cs"/>
            </a:endParaRPr>
          </a:p>
        </p:txBody>
      </p:sp>
      <p:sp>
        <p:nvSpPr>
          <p:cNvPr id="6" name="Text Placeholder 15"/>
          <p:cNvSpPr>
            <a:spLocks noGrp="1"/>
          </p:cNvSpPr>
          <p:nvPr>
            <p:ph type="body" sz="quarter" idx="14"/>
          </p:nvPr>
        </p:nvSpPr>
        <p:spPr>
          <a:xfrm>
            <a:off x="282059" y="150814"/>
            <a:ext cx="7251383" cy="585787"/>
          </a:xfrm>
        </p:spPr>
        <p:txBody>
          <a:bodyPr>
            <a:noAutofit/>
          </a:bodyPr>
          <a:lstStyle>
            <a:lvl1pPr marL="0" indent="0">
              <a:buNone/>
              <a:defRPr sz="3105">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7" name="Rectangle 6"/>
          <p:cNvSpPr/>
          <p:nvPr userDrawn="1"/>
        </p:nvSpPr>
        <p:spPr>
          <a:xfrm>
            <a:off x="10374044" y="0"/>
            <a:ext cx="141556"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10" name="Slide Number Placeholder 5"/>
          <p:cNvSpPr>
            <a:spLocks noGrp="1"/>
          </p:cNvSpPr>
          <p:nvPr>
            <p:ph type="sldNum" sz="quarter" idx="4"/>
          </p:nvPr>
        </p:nvSpPr>
        <p:spPr>
          <a:xfrm>
            <a:off x="7426643" y="6356351"/>
            <a:ext cx="2366010" cy="365125"/>
          </a:xfrm>
          <a:prstGeom prst="rect">
            <a:avLst/>
          </a:prstGeom>
        </p:spPr>
        <p:txBody>
          <a:bodyPr vert="horz" lIns="91440" tIns="45720" rIns="91440" bIns="45720" rtlCol="0" anchor="ctr"/>
          <a:lstStyle>
            <a:lvl1pPr algn="r">
              <a:defRPr sz="1035">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260393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0327D"/>
        </a:solidFill>
        <a:effectLst/>
      </p:bgPr>
    </p:bg>
    <p:spTree>
      <p:nvGrpSpPr>
        <p:cNvPr id="1" name=""/>
        <p:cNvGrpSpPr/>
        <p:nvPr/>
      </p:nvGrpSpPr>
      <p:grpSpPr>
        <a:xfrm>
          <a:off x="0" y="0"/>
          <a:ext cx="0" cy="0"/>
          <a:chOff x="0" y="0"/>
          <a:chExt cx="0" cy="0"/>
        </a:xfrm>
      </p:grpSpPr>
      <p:sp>
        <p:nvSpPr>
          <p:cNvPr id="23" name="Right Triangle 22"/>
          <p:cNvSpPr/>
          <p:nvPr userDrawn="1"/>
        </p:nvSpPr>
        <p:spPr>
          <a:xfrm rot="3278701">
            <a:off x="3892276" y="-87293"/>
            <a:ext cx="8082978" cy="8335174"/>
          </a:xfrm>
          <a:custGeom>
            <a:avLst/>
            <a:gdLst>
              <a:gd name="connsiteX0" fmla="*/ 0 w 6445949"/>
              <a:gd name="connsiteY0" fmla="*/ 7498685 h 7498685"/>
              <a:gd name="connsiteX1" fmla="*/ 0 w 6445949"/>
              <a:gd name="connsiteY1" fmla="*/ 0 h 7498685"/>
              <a:gd name="connsiteX2" fmla="*/ 6445949 w 6445949"/>
              <a:gd name="connsiteY2" fmla="*/ 7498685 h 7498685"/>
              <a:gd name="connsiteX3" fmla="*/ 0 w 6445949"/>
              <a:gd name="connsiteY3" fmla="*/ 7498685 h 7498685"/>
              <a:gd name="connsiteX0" fmla="*/ 1505453 w 6445949"/>
              <a:gd name="connsiteY0" fmla="*/ 8965833 h 8965833"/>
              <a:gd name="connsiteX1" fmla="*/ 0 w 6445949"/>
              <a:gd name="connsiteY1" fmla="*/ 0 h 8965833"/>
              <a:gd name="connsiteX2" fmla="*/ 6445949 w 6445949"/>
              <a:gd name="connsiteY2" fmla="*/ 7498685 h 8965833"/>
              <a:gd name="connsiteX3" fmla="*/ 1505453 w 6445949"/>
              <a:gd name="connsiteY3" fmla="*/ 8965833 h 8965833"/>
              <a:gd name="connsiteX0" fmla="*/ 0 w 8707627"/>
              <a:gd name="connsiteY0" fmla="*/ 7248007 h 7498685"/>
              <a:gd name="connsiteX1" fmla="*/ 2261678 w 8707627"/>
              <a:gd name="connsiteY1" fmla="*/ 0 h 7498685"/>
              <a:gd name="connsiteX2" fmla="*/ 8707627 w 8707627"/>
              <a:gd name="connsiteY2" fmla="*/ 7498685 h 7498685"/>
              <a:gd name="connsiteX3" fmla="*/ 0 w 8707627"/>
              <a:gd name="connsiteY3" fmla="*/ 7248007 h 7498685"/>
              <a:gd name="connsiteX0" fmla="*/ 0 w 13704122"/>
              <a:gd name="connsiteY0" fmla="*/ 7248007 h 7248007"/>
              <a:gd name="connsiteX1" fmla="*/ 2261678 w 13704122"/>
              <a:gd name="connsiteY1" fmla="*/ 0 h 7248007"/>
              <a:gd name="connsiteX2" fmla="*/ 13704122 w 13704122"/>
              <a:gd name="connsiteY2" fmla="*/ 2969916 h 7248007"/>
              <a:gd name="connsiteX3" fmla="*/ 0 w 13704122"/>
              <a:gd name="connsiteY3" fmla="*/ 7248007 h 7248007"/>
              <a:gd name="connsiteX0" fmla="*/ 0 w 13704122"/>
              <a:gd name="connsiteY0" fmla="*/ 8131967 h 8131967"/>
              <a:gd name="connsiteX1" fmla="*/ 2944354 w 13704122"/>
              <a:gd name="connsiteY1" fmla="*/ 0 h 8131967"/>
              <a:gd name="connsiteX2" fmla="*/ 13704122 w 13704122"/>
              <a:gd name="connsiteY2" fmla="*/ 3853876 h 8131967"/>
              <a:gd name="connsiteX3" fmla="*/ 0 w 13704122"/>
              <a:gd name="connsiteY3" fmla="*/ 8131967 h 8131967"/>
              <a:gd name="connsiteX0" fmla="*/ 0 w 13704122"/>
              <a:gd name="connsiteY0" fmla="*/ 8146656 h 8146656"/>
              <a:gd name="connsiteX1" fmla="*/ 3107752 w 13704122"/>
              <a:gd name="connsiteY1" fmla="*/ 0 h 8146656"/>
              <a:gd name="connsiteX2" fmla="*/ 13704122 w 13704122"/>
              <a:gd name="connsiteY2" fmla="*/ 3868565 h 8146656"/>
              <a:gd name="connsiteX3" fmla="*/ 0 w 13704122"/>
              <a:gd name="connsiteY3" fmla="*/ 8146656 h 8146656"/>
              <a:gd name="connsiteX0" fmla="*/ 0 w 13640181"/>
              <a:gd name="connsiteY0" fmla="*/ 8146656 h 8146656"/>
              <a:gd name="connsiteX1" fmla="*/ 3107752 w 13640181"/>
              <a:gd name="connsiteY1" fmla="*/ 0 h 8146656"/>
              <a:gd name="connsiteX2" fmla="*/ 13640180 w 13640181"/>
              <a:gd name="connsiteY2" fmla="*/ 3996590 h 8146656"/>
              <a:gd name="connsiteX3" fmla="*/ 0 w 13640181"/>
              <a:gd name="connsiteY3" fmla="*/ 8146656 h 8146656"/>
              <a:gd name="connsiteX0" fmla="*/ 0 w 13748845"/>
              <a:gd name="connsiteY0" fmla="*/ 8146656 h 8146656"/>
              <a:gd name="connsiteX1" fmla="*/ 3107752 w 13748845"/>
              <a:gd name="connsiteY1" fmla="*/ 0 h 8146656"/>
              <a:gd name="connsiteX2" fmla="*/ 13748845 w 13748845"/>
              <a:gd name="connsiteY2" fmla="*/ 3942357 h 8146656"/>
              <a:gd name="connsiteX3" fmla="*/ 0 w 13748845"/>
              <a:gd name="connsiteY3" fmla="*/ 8146656 h 8146656"/>
              <a:gd name="connsiteX0" fmla="*/ 0 w 13748845"/>
              <a:gd name="connsiteY0" fmla="*/ 8218825 h 8218825"/>
              <a:gd name="connsiteX1" fmla="*/ 3168623 w 13748845"/>
              <a:gd name="connsiteY1" fmla="*/ 0 h 8218825"/>
              <a:gd name="connsiteX2" fmla="*/ 13748845 w 13748845"/>
              <a:gd name="connsiteY2" fmla="*/ 4014526 h 8218825"/>
              <a:gd name="connsiteX3" fmla="*/ 0 w 13748845"/>
              <a:gd name="connsiteY3" fmla="*/ 8218825 h 8218825"/>
              <a:gd name="connsiteX0" fmla="*/ 0 w 13765797"/>
              <a:gd name="connsiteY0" fmla="*/ 8218825 h 8218825"/>
              <a:gd name="connsiteX1" fmla="*/ 3168623 w 13765797"/>
              <a:gd name="connsiteY1" fmla="*/ 0 h 8218825"/>
              <a:gd name="connsiteX2" fmla="*/ 13765797 w 13765797"/>
              <a:gd name="connsiteY2" fmla="*/ 4001887 h 8218825"/>
              <a:gd name="connsiteX3" fmla="*/ 0 w 13765797"/>
              <a:gd name="connsiteY3" fmla="*/ 8218825 h 8218825"/>
              <a:gd name="connsiteX0" fmla="*/ 0 w 13765797"/>
              <a:gd name="connsiteY0" fmla="*/ 8202512 h 8202512"/>
              <a:gd name="connsiteX1" fmla="*/ 3110820 w 13765797"/>
              <a:gd name="connsiteY1" fmla="*/ 0 h 8202512"/>
              <a:gd name="connsiteX2" fmla="*/ 13765797 w 13765797"/>
              <a:gd name="connsiteY2" fmla="*/ 3985574 h 8202512"/>
              <a:gd name="connsiteX3" fmla="*/ 0 w 13765797"/>
              <a:gd name="connsiteY3" fmla="*/ 8202512 h 8202512"/>
              <a:gd name="connsiteX0" fmla="*/ 0 w 13758855"/>
              <a:gd name="connsiteY0" fmla="*/ 8202512 h 8202512"/>
              <a:gd name="connsiteX1" fmla="*/ 3110820 w 13758855"/>
              <a:gd name="connsiteY1" fmla="*/ 0 h 8202512"/>
              <a:gd name="connsiteX2" fmla="*/ 13758856 w 13758855"/>
              <a:gd name="connsiteY2" fmla="*/ 3963966 h 8202512"/>
              <a:gd name="connsiteX3" fmla="*/ 0 w 13758855"/>
              <a:gd name="connsiteY3" fmla="*/ 8202512 h 8202512"/>
              <a:gd name="connsiteX0" fmla="*/ 0 w 13758857"/>
              <a:gd name="connsiteY0" fmla="*/ 8240433 h 8240433"/>
              <a:gd name="connsiteX1" fmla="*/ 3161681 w 13758857"/>
              <a:gd name="connsiteY1" fmla="*/ 0 h 8240433"/>
              <a:gd name="connsiteX2" fmla="*/ 13758856 w 13758857"/>
              <a:gd name="connsiteY2" fmla="*/ 4001887 h 8240433"/>
              <a:gd name="connsiteX3" fmla="*/ 0 w 13758857"/>
              <a:gd name="connsiteY3" fmla="*/ 8240433 h 8240433"/>
              <a:gd name="connsiteX0" fmla="*/ 0 w 13758855"/>
              <a:gd name="connsiteY0" fmla="*/ 8240433 h 8240433"/>
              <a:gd name="connsiteX1" fmla="*/ 3161680 w 13758855"/>
              <a:gd name="connsiteY1" fmla="*/ 0 h 8240433"/>
              <a:gd name="connsiteX2" fmla="*/ 13758856 w 13758855"/>
              <a:gd name="connsiteY2" fmla="*/ 4001887 h 8240433"/>
              <a:gd name="connsiteX3" fmla="*/ 0 w 13758855"/>
              <a:gd name="connsiteY3" fmla="*/ 8240433 h 8240433"/>
              <a:gd name="connsiteX0" fmla="*/ 0 w 13758857"/>
              <a:gd name="connsiteY0" fmla="*/ 8240433 h 8240433"/>
              <a:gd name="connsiteX1" fmla="*/ 3161680 w 13758857"/>
              <a:gd name="connsiteY1" fmla="*/ 0 h 8240433"/>
              <a:gd name="connsiteX2" fmla="*/ 13758857 w 13758857"/>
              <a:gd name="connsiteY2" fmla="*/ 4001887 h 8240433"/>
              <a:gd name="connsiteX3" fmla="*/ 0 w 13758857"/>
              <a:gd name="connsiteY3" fmla="*/ 8240433 h 8240433"/>
              <a:gd name="connsiteX0" fmla="*/ 0 w 13758857"/>
              <a:gd name="connsiteY0" fmla="*/ 8202512 h 8202512"/>
              <a:gd name="connsiteX1" fmla="*/ 3110819 w 13758857"/>
              <a:gd name="connsiteY1" fmla="*/ 0 h 8202512"/>
              <a:gd name="connsiteX2" fmla="*/ 13758857 w 13758857"/>
              <a:gd name="connsiteY2" fmla="*/ 3963966 h 8202512"/>
              <a:gd name="connsiteX3" fmla="*/ 0 w 13758857"/>
              <a:gd name="connsiteY3" fmla="*/ 8202512 h 8202512"/>
              <a:gd name="connsiteX0" fmla="*/ 0 w 13211839"/>
              <a:gd name="connsiteY0" fmla="*/ 8202512 h 8202512"/>
              <a:gd name="connsiteX1" fmla="*/ 3110819 w 13211839"/>
              <a:gd name="connsiteY1" fmla="*/ 0 h 8202512"/>
              <a:gd name="connsiteX2" fmla="*/ 13211838 w 13211839"/>
              <a:gd name="connsiteY2" fmla="*/ 3646687 h 8202512"/>
              <a:gd name="connsiteX3" fmla="*/ 0 w 13211839"/>
              <a:gd name="connsiteY3" fmla="*/ 8202512 h 8202512"/>
              <a:gd name="connsiteX0" fmla="*/ 0 w 13211837"/>
              <a:gd name="connsiteY0" fmla="*/ 7922586 h 7922586"/>
              <a:gd name="connsiteX1" fmla="*/ 3992289 w 13211837"/>
              <a:gd name="connsiteY1" fmla="*/ 0 h 7922586"/>
              <a:gd name="connsiteX2" fmla="*/ 13211838 w 13211837"/>
              <a:gd name="connsiteY2" fmla="*/ 3366761 h 7922586"/>
              <a:gd name="connsiteX3" fmla="*/ 0 w 13211837"/>
              <a:gd name="connsiteY3" fmla="*/ 7922586 h 7922586"/>
              <a:gd name="connsiteX0" fmla="*/ 0 w 13256068"/>
              <a:gd name="connsiteY0" fmla="*/ 7922586 h 7922586"/>
              <a:gd name="connsiteX1" fmla="*/ 3992289 w 13256068"/>
              <a:gd name="connsiteY1" fmla="*/ 0 h 7922586"/>
              <a:gd name="connsiteX2" fmla="*/ 13256069 w 13256068"/>
              <a:gd name="connsiteY2" fmla="*/ 3335759 h 7922586"/>
              <a:gd name="connsiteX3" fmla="*/ 0 w 13256068"/>
              <a:gd name="connsiteY3" fmla="*/ 7922586 h 7922586"/>
              <a:gd name="connsiteX0" fmla="*/ 0 w 13256070"/>
              <a:gd name="connsiteY0" fmla="*/ 7922586 h 7922586"/>
              <a:gd name="connsiteX1" fmla="*/ 3992289 w 13256070"/>
              <a:gd name="connsiteY1" fmla="*/ 0 h 7922586"/>
              <a:gd name="connsiteX2" fmla="*/ 13256069 w 13256070"/>
              <a:gd name="connsiteY2" fmla="*/ 3335760 h 7922586"/>
              <a:gd name="connsiteX3" fmla="*/ 0 w 13256070"/>
              <a:gd name="connsiteY3" fmla="*/ 7922586 h 7922586"/>
              <a:gd name="connsiteX0" fmla="*/ 0 w 13285556"/>
              <a:gd name="connsiteY0" fmla="*/ 7922586 h 7922586"/>
              <a:gd name="connsiteX1" fmla="*/ 3992289 w 13285556"/>
              <a:gd name="connsiteY1" fmla="*/ 0 h 7922586"/>
              <a:gd name="connsiteX2" fmla="*/ 13285557 w 13285556"/>
              <a:gd name="connsiteY2" fmla="*/ 3315093 h 7922586"/>
              <a:gd name="connsiteX3" fmla="*/ 0 w 13285556"/>
              <a:gd name="connsiteY3" fmla="*/ 7922586 h 7922586"/>
              <a:gd name="connsiteX0" fmla="*/ 0 w 13285558"/>
              <a:gd name="connsiteY0" fmla="*/ 7922586 h 7922586"/>
              <a:gd name="connsiteX1" fmla="*/ 3992289 w 13285558"/>
              <a:gd name="connsiteY1" fmla="*/ 0 h 7922586"/>
              <a:gd name="connsiteX2" fmla="*/ 13285557 w 13285558"/>
              <a:gd name="connsiteY2" fmla="*/ 3315093 h 7922586"/>
              <a:gd name="connsiteX3" fmla="*/ 0 w 13285558"/>
              <a:gd name="connsiteY3" fmla="*/ 7922586 h 7922586"/>
              <a:gd name="connsiteX0" fmla="*/ 0 w 13285558"/>
              <a:gd name="connsiteY0" fmla="*/ 7922586 h 7922586"/>
              <a:gd name="connsiteX1" fmla="*/ 3992289 w 13285558"/>
              <a:gd name="connsiteY1" fmla="*/ 0 h 7922586"/>
              <a:gd name="connsiteX2" fmla="*/ 13285558 w 13285558"/>
              <a:gd name="connsiteY2" fmla="*/ 3315093 h 7922586"/>
              <a:gd name="connsiteX3" fmla="*/ 0 w 13285558"/>
              <a:gd name="connsiteY3" fmla="*/ 7922586 h 7922586"/>
              <a:gd name="connsiteX0" fmla="*/ 0 w 13285558"/>
              <a:gd name="connsiteY0" fmla="*/ 7922586 h 7922586"/>
              <a:gd name="connsiteX1" fmla="*/ 3992288 w 13285558"/>
              <a:gd name="connsiteY1" fmla="*/ 0 h 7922586"/>
              <a:gd name="connsiteX2" fmla="*/ 13285558 w 13285558"/>
              <a:gd name="connsiteY2" fmla="*/ 3315093 h 7922586"/>
              <a:gd name="connsiteX3" fmla="*/ 0 w 13285558"/>
              <a:gd name="connsiteY3" fmla="*/ 7922586 h 7922586"/>
              <a:gd name="connsiteX0" fmla="*/ 0 w 13285558"/>
              <a:gd name="connsiteY0" fmla="*/ 7900591 h 7900591"/>
              <a:gd name="connsiteX1" fmla="*/ 4054629 w 13285558"/>
              <a:gd name="connsiteY1" fmla="*/ 0 h 7900591"/>
              <a:gd name="connsiteX2" fmla="*/ 13285558 w 13285558"/>
              <a:gd name="connsiteY2" fmla="*/ 3293098 h 7900591"/>
              <a:gd name="connsiteX3" fmla="*/ 0 w 13285558"/>
              <a:gd name="connsiteY3" fmla="*/ 7900591 h 7900591"/>
              <a:gd name="connsiteX0" fmla="*/ 0 w 13243998"/>
              <a:gd name="connsiteY0" fmla="*/ 7900591 h 7900591"/>
              <a:gd name="connsiteX1" fmla="*/ 4054629 w 13243998"/>
              <a:gd name="connsiteY1" fmla="*/ 0 h 7900591"/>
              <a:gd name="connsiteX2" fmla="*/ 13243998 w 13243998"/>
              <a:gd name="connsiteY2" fmla="*/ 3278436 h 7900591"/>
              <a:gd name="connsiteX3" fmla="*/ 0 w 13243998"/>
              <a:gd name="connsiteY3" fmla="*/ 7900591 h 7900591"/>
              <a:gd name="connsiteX0" fmla="*/ 0 w 13243996"/>
              <a:gd name="connsiteY0" fmla="*/ 7900591 h 7900591"/>
              <a:gd name="connsiteX1" fmla="*/ 4054629 w 13243996"/>
              <a:gd name="connsiteY1" fmla="*/ 0 h 7900591"/>
              <a:gd name="connsiteX2" fmla="*/ 13243997 w 13243996"/>
              <a:gd name="connsiteY2" fmla="*/ 3278436 h 7900591"/>
              <a:gd name="connsiteX3" fmla="*/ 0 w 13243996"/>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Lst>
            <a:ahLst/>
            <a:cxnLst>
              <a:cxn ang="0">
                <a:pos x="connsiteX0" y="connsiteY0"/>
              </a:cxn>
              <a:cxn ang="0">
                <a:pos x="connsiteX1" y="connsiteY1"/>
              </a:cxn>
              <a:cxn ang="0">
                <a:pos x="connsiteX2" y="connsiteY2"/>
              </a:cxn>
              <a:cxn ang="0">
                <a:pos x="connsiteX3" y="connsiteY3"/>
              </a:cxn>
            </a:cxnLst>
            <a:rect l="l" t="t" r="r" b="b"/>
            <a:pathLst>
              <a:path w="13288227" h="7900591">
                <a:moveTo>
                  <a:pt x="0" y="7900591"/>
                </a:moveTo>
                <a:lnTo>
                  <a:pt x="4054631" y="0"/>
                </a:lnTo>
                <a:lnTo>
                  <a:pt x="13288227" y="3247434"/>
                </a:lnTo>
                <a:lnTo>
                  <a:pt x="0" y="7900591"/>
                </a:lnTo>
                <a:close/>
              </a:path>
            </a:pathLst>
          </a:cu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22" name="Oval 21"/>
          <p:cNvSpPr/>
          <p:nvPr userDrawn="1"/>
        </p:nvSpPr>
        <p:spPr>
          <a:xfrm>
            <a:off x="1497136" y="1394849"/>
            <a:ext cx="3555699" cy="39520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313" dirty="0">
              <a:latin typeface="Cambria" panose="02040503050406030204" pitchFamily="18" charset="0"/>
              <a:ea typeface="Cambria" panose="02040503050406030204" pitchFamily="18" charset="0"/>
            </a:endParaRPr>
          </a:p>
        </p:txBody>
      </p:sp>
      <p:sp>
        <p:nvSpPr>
          <p:cNvPr id="27" name="Text Placeholder 26"/>
          <p:cNvSpPr>
            <a:spLocks noGrp="1"/>
          </p:cNvSpPr>
          <p:nvPr>
            <p:ph type="body" sz="quarter" idx="10"/>
          </p:nvPr>
        </p:nvSpPr>
        <p:spPr>
          <a:xfrm>
            <a:off x="1992428" y="2812046"/>
            <a:ext cx="2339275" cy="1239838"/>
          </a:xfrm>
        </p:spPr>
        <p:txBody>
          <a:bodyPr anchor="ctr">
            <a:noAutofit/>
          </a:bodyPr>
          <a:lstStyle>
            <a:lvl1pPr marL="0" indent="0" algn="ctr">
              <a:buNone/>
              <a:defRPr sz="3105">
                <a:latin typeface="Cambria" panose="02040503050406030204" pitchFamily="18" charset="0"/>
                <a:ea typeface="Cambria" panose="02040503050406030204" pitchFamily="18" charset="0"/>
              </a:defRPr>
            </a:lvl1pPr>
          </a:lstStyle>
          <a:p>
            <a:pPr lvl="0"/>
            <a:r>
              <a:rPr lang="en-US" dirty="0"/>
              <a:t>Edit Master text</a:t>
            </a:r>
            <a:endParaRPr lang="en-IN" dirty="0"/>
          </a:p>
        </p:txBody>
      </p:sp>
    </p:spTree>
    <p:extLst>
      <p:ext uri="{BB962C8B-B14F-4D97-AF65-F5344CB8AC3E}">
        <p14:creationId xmlns:p14="http://schemas.microsoft.com/office/powerpoint/2010/main" val="754150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ontent: One">
    <p:spTree>
      <p:nvGrpSpPr>
        <p:cNvPr id="1" name=""/>
        <p:cNvGrpSpPr/>
        <p:nvPr/>
      </p:nvGrpSpPr>
      <p:grpSpPr>
        <a:xfrm>
          <a:off x="0" y="0"/>
          <a:ext cx="0" cy="0"/>
          <a:chOff x="0" y="0"/>
          <a:chExt cx="0" cy="0"/>
        </a:xfrm>
      </p:grpSpPr>
      <p:sp>
        <p:nvSpPr>
          <p:cNvPr id="7" name="Rectangle 6"/>
          <p:cNvSpPr/>
          <p:nvPr userDrawn="1"/>
        </p:nvSpPr>
        <p:spPr>
          <a:xfrm>
            <a:off x="10374044" y="0"/>
            <a:ext cx="141556" cy="6858000"/>
          </a:xfrm>
          <a:prstGeom prst="rect">
            <a:avLst/>
          </a:prstGeom>
          <a:solidFill>
            <a:srgbClr val="003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53"/>
          </a:p>
        </p:txBody>
      </p:sp>
      <p:sp>
        <p:nvSpPr>
          <p:cNvPr id="12" name="Text Placeholder 15"/>
          <p:cNvSpPr>
            <a:spLocks noGrp="1"/>
          </p:cNvSpPr>
          <p:nvPr>
            <p:ph type="body" sz="quarter" idx="14"/>
          </p:nvPr>
        </p:nvSpPr>
        <p:spPr>
          <a:xfrm>
            <a:off x="282059" y="150814"/>
            <a:ext cx="7251383" cy="585787"/>
          </a:xfrm>
        </p:spPr>
        <p:txBody>
          <a:bodyPr>
            <a:noAutofit/>
          </a:bodyPr>
          <a:lstStyle>
            <a:lvl1pPr marL="0" indent="0">
              <a:buNone/>
              <a:defRPr sz="3105">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Tree>
    <p:extLst>
      <p:ext uri="{BB962C8B-B14F-4D97-AF65-F5344CB8AC3E}">
        <p14:creationId xmlns:p14="http://schemas.microsoft.com/office/powerpoint/2010/main" val="646483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31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664" y="4406907"/>
            <a:ext cx="8938261"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830664" y="2906713"/>
            <a:ext cx="8938261" cy="1500187"/>
          </a:xfrm>
        </p:spPr>
        <p:txBody>
          <a:bodyPr anchor="b"/>
          <a:lstStyle>
            <a:lvl1pPr marL="0" indent="0">
              <a:buNone/>
              <a:defRPr sz="2000">
                <a:solidFill>
                  <a:schemeClr val="tx1">
                    <a:tint val="75000"/>
                  </a:schemeClr>
                </a:solidFill>
              </a:defRPr>
            </a:lvl1pPr>
            <a:lvl2pPr marL="457071" indent="0">
              <a:buNone/>
              <a:defRPr sz="1800">
                <a:solidFill>
                  <a:schemeClr val="tx1">
                    <a:tint val="75000"/>
                  </a:schemeClr>
                </a:solidFill>
              </a:defRPr>
            </a:lvl2pPr>
            <a:lvl3pPr marL="914143" indent="0">
              <a:buNone/>
              <a:defRPr sz="1600">
                <a:solidFill>
                  <a:schemeClr val="tx1">
                    <a:tint val="75000"/>
                  </a:schemeClr>
                </a:solidFill>
              </a:defRPr>
            </a:lvl3pPr>
            <a:lvl4pPr marL="1371213" indent="0">
              <a:buNone/>
              <a:defRPr sz="1400">
                <a:solidFill>
                  <a:schemeClr val="tx1">
                    <a:tint val="75000"/>
                  </a:schemeClr>
                </a:solidFill>
              </a:defRPr>
            </a:lvl4pPr>
            <a:lvl5pPr marL="1828287" indent="0">
              <a:buNone/>
              <a:defRPr sz="1400">
                <a:solidFill>
                  <a:schemeClr val="tx1">
                    <a:tint val="75000"/>
                  </a:schemeClr>
                </a:solidFill>
              </a:defRPr>
            </a:lvl5pPr>
            <a:lvl6pPr marL="2285360" indent="0">
              <a:buNone/>
              <a:defRPr sz="1400">
                <a:solidFill>
                  <a:schemeClr val="tx1">
                    <a:tint val="75000"/>
                  </a:schemeClr>
                </a:solidFill>
              </a:defRPr>
            </a:lvl6pPr>
            <a:lvl7pPr marL="2742431" indent="0">
              <a:buNone/>
              <a:defRPr sz="1400">
                <a:solidFill>
                  <a:schemeClr val="tx1">
                    <a:tint val="75000"/>
                  </a:schemeClr>
                </a:solidFill>
              </a:defRPr>
            </a:lvl7pPr>
            <a:lvl8pPr marL="3199503" indent="0">
              <a:buNone/>
              <a:defRPr sz="1400">
                <a:solidFill>
                  <a:schemeClr val="tx1">
                    <a:tint val="75000"/>
                  </a:schemeClr>
                </a:solidFill>
              </a:defRPr>
            </a:lvl8pPr>
            <a:lvl9pPr marL="365657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B0751-46A0-4EEF-A30A-DF804F2B1DD1}" type="datetime1">
              <a:rPr lang="en-US" smtClean="0"/>
              <a:pPr/>
              <a:t>7/12/2021</a:t>
            </a:fld>
            <a:endParaRPr lang="en-IN"/>
          </a:p>
        </p:txBody>
      </p:sp>
      <p:sp>
        <p:nvSpPr>
          <p:cNvPr id="5" name="Footer Placeholder 4"/>
          <p:cNvSpPr>
            <a:spLocks noGrp="1"/>
          </p:cNvSpPr>
          <p:nvPr>
            <p:ph type="ftr" sz="quarter" idx="11"/>
          </p:nvPr>
        </p:nvSpPr>
        <p:spPr/>
        <p:txBody>
          <a:bodyPr/>
          <a:lstStyle/>
          <a:p>
            <a:r>
              <a:rPr lang="en-IN"/>
              <a:t>CA Madhukar N. Hiregange</a:t>
            </a:r>
          </a:p>
        </p:txBody>
      </p:sp>
      <p:sp>
        <p:nvSpPr>
          <p:cNvPr id="6" name="Slide Number Placeholder 5"/>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397764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525781" y="1600207"/>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345430" y="1600207"/>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1FBD55E-E8A1-4159-8167-F17FEA113860}" type="datetime1">
              <a:rPr lang="en-US" smtClean="0"/>
              <a:pPr/>
              <a:t>7/12/2021</a:t>
            </a:fld>
            <a:endParaRPr lang="en-IN"/>
          </a:p>
        </p:txBody>
      </p:sp>
      <p:sp>
        <p:nvSpPr>
          <p:cNvPr id="6" name="Footer Placeholder 5"/>
          <p:cNvSpPr>
            <a:spLocks noGrp="1"/>
          </p:cNvSpPr>
          <p:nvPr>
            <p:ph type="ftr" sz="quarter" idx="11"/>
          </p:nvPr>
        </p:nvSpPr>
        <p:spPr/>
        <p:txBody>
          <a:bodyPr/>
          <a:lstStyle/>
          <a:p>
            <a:r>
              <a:rPr lang="en-IN"/>
              <a:t>CA Madhukar N. Hiregange</a:t>
            </a:r>
          </a:p>
        </p:txBody>
      </p:sp>
      <p:sp>
        <p:nvSpPr>
          <p:cNvPr id="7" name="Slide Number Placeholder 6"/>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220545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525785" y="1535113"/>
            <a:ext cx="4646215" cy="639762"/>
          </a:xfrm>
        </p:spPr>
        <p:txBody>
          <a:bodyPr anchor="b"/>
          <a:lstStyle>
            <a:lvl1pPr marL="0" indent="0">
              <a:buNone/>
              <a:defRPr sz="2400" b="1"/>
            </a:lvl1pPr>
            <a:lvl2pPr marL="457071" indent="0">
              <a:buNone/>
              <a:defRPr sz="2000" b="1"/>
            </a:lvl2pPr>
            <a:lvl3pPr marL="914143" indent="0">
              <a:buNone/>
              <a:defRPr sz="1800" b="1"/>
            </a:lvl3pPr>
            <a:lvl4pPr marL="1371213" indent="0">
              <a:buNone/>
              <a:defRPr sz="1600" b="1"/>
            </a:lvl4pPr>
            <a:lvl5pPr marL="1828287" indent="0">
              <a:buNone/>
              <a:defRPr sz="1600" b="1"/>
            </a:lvl5pPr>
            <a:lvl6pPr marL="2285360" indent="0">
              <a:buNone/>
              <a:defRPr sz="1600" b="1"/>
            </a:lvl6pPr>
            <a:lvl7pPr marL="2742431" indent="0">
              <a:buNone/>
              <a:defRPr sz="1600" b="1"/>
            </a:lvl7pPr>
            <a:lvl8pPr marL="3199503" indent="0">
              <a:buNone/>
              <a:defRPr sz="1600" b="1"/>
            </a:lvl8pPr>
            <a:lvl9pPr marL="3656574" indent="0">
              <a:buNone/>
              <a:defRPr sz="1600" b="1"/>
            </a:lvl9pPr>
          </a:lstStyle>
          <a:p>
            <a:pPr lvl="0"/>
            <a:r>
              <a:rPr lang="en-US"/>
              <a:t>Click to edit Master text styles</a:t>
            </a:r>
          </a:p>
        </p:txBody>
      </p:sp>
      <p:sp>
        <p:nvSpPr>
          <p:cNvPr id="4" name="Content Placeholder 3"/>
          <p:cNvSpPr>
            <a:spLocks noGrp="1"/>
          </p:cNvSpPr>
          <p:nvPr>
            <p:ph sz="half" idx="2"/>
          </p:nvPr>
        </p:nvSpPr>
        <p:spPr>
          <a:xfrm>
            <a:off x="525785" y="2174875"/>
            <a:ext cx="46462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341780" y="1535113"/>
            <a:ext cx="4648042" cy="639762"/>
          </a:xfrm>
        </p:spPr>
        <p:txBody>
          <a:bodyPr anchor="b"/>
          <a:lstStyle>
            <a:lvl1pPr marL="0" indent="0">
              <a:buNone/>
              <a:defRPr sz="2400" b="1"/>
            </a:lvl1pPr>
            <a:lvl2pPr marL="457071" indent="0">
              <a:buNone/>
              <a:defRPr sz="2000" b="1"/>
            </a:lvl2pPr>
            <a:lvl3pPr marL="914143" indent="0">
              <a:buNone/>
              <a:defRPr sz="1800" b="1"/>
            </a:lvl3pPr>
            <a:lvl4pPr marL="1371213" indent="0">
              <a:buNone/>
              <a:defRPr sz="1600" b="1"/>
            </a:lvl4pPr>
            <a:lvl5pPr marL="1828287" indent="0">
              <a:buNone/>
              <a:defRPr sz="1600" b="1"/>
            </a:lvl5pPr>
            <a:lvl6pPr marL="2285360" indent="0">
              <a:buNone/>
              <a:defRPr sz="1600" b="1"/>
            </a:lvl6pPr>
            <a:lvl7pPr marL="2742431" indent="0">
              <a:buNone/>
              <a:defRPr sz="1600" b="1"/>
            </a:lvl7pPr>
            <a:lvl8pPr marL="3199503" indent="0">
              <a:buNone/>
              <a:defRPr sz="1600" b="1"/>
            </a:lvl8pPr>
            <a:lvl9pPr marL="365657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41780" y="2174875"/>
            <a:ext cx="46480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16CB380-26BB-4B55-B86B-15CB73A83C5D}" type="datetime1">
              <a:rPr lang="en-US" smtClean="0"/>
              <a:pPr/>
              <a:t>7/12/2021</a:t>
            </a:fld>
            <a:endParaRPr lang="en-IN"/>
          </a:p>
        </p:txBody>
      </p:sp>
      <p:sp>
        <p:nvSpPr>
          <p:cNvPr id="8" name="Footer Placeholder 7"/>
          <p:cNvSpPr>
            <a:spLocks noGrp="1"/>
          </p:cNvSpPr>
          <p:nvPr>
            <p:ph type="ftr" sz="quarter" idx="11"/>
          </p:nvPr>
        </p:nvSpPr>
        <p:spPr/>
        <p:txBody>
          <a:bodyPr/>
          <a:lstStyle/>
          <a:p>
            <a:r>
              <a:rPr lang="en-IN"/>
              <a:t>CA Madhukar N. Hiregange</a:t>
            </a:r>
          </a:p>
        </p:txBody>
      </p:sp>
      <p:sp>
        <p:nvSpPr>
          <p:cNvPr id="9" name="Slide Number Placeholder 8"/>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133533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0D75DA1-BA4C-4056-A881-93CDA6A1E236}" type="datetime1">
              <a:rPr lang="en-US" smtClean="0"/>
              <a:pPr/>
              <a:t>7/12/2021</a:t>
            </a:fld>
            <a:endParaRPr lang="en-IN"/>
          </a:p>
        </p:txBody>
      </p:sp>
      <p:sp>
        <p:nvSpPr>
          <p:cNvPr id="4" name="Footer Placeholder 3"/>
          <p:cNvSpPr>
            <a:spLocks noGrp="1"/>
          </p:cNvSpPr>
          <p:nvPr>
            <p:ph type="ftr" sz="quarter" idx="11"/>
          </p:nvPr>
        </p:nvSpPr>
        <p:spPr/>
        <p:txBody>
          <a:bodyPr/>
          <a:lstStyle/>
          <a:p>
            <a:r>
              <a:rPr lang="en-IN"/>
              <a:t>CA Madhukar N. Hiregange</a:t>
            </a:r>
          </a:p>
        </p:txBody>
      </p:sp>
      <p:sp>
        <p:nvSpPr>
          <p:cNvPr id="5" name="Slide Number Placeholder 4"/>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151097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333EF-1FD3-41F0-B4D2-C00D99C656B6}" type="datetime1">
              <a:rPr lang="en-US" smtClean="0"/>
              <a:pPr/>
              <a:t>7/12/2021</a:t>
            </a:fld>
            <a:endParaRPr lang="en-IN"/>
          </a:p>
        </p:txBody>
      </p:sp>
      <p:sp>
        <p:nvSpPr>
          <p:cNvPr id="3" name="Footer Placeholder 2"/>
          <p:cNvSpPr>
            <a:spLocks noGrp="1"/>
          </p:cNvSpPr>
          <p:nvPr>
            <p:ph type="ftr" sz="quarter" idx="11"/>
          </p:nvPr>
        </p:nvSpPr>
        <p:spPr/>
        <p:txBody>
          <a:bodyPr/>
          <a:lstStyle/>
          <a:p>
            <a:r>
              <a:rPr lang="en-IN"/>
              <a:t>CA Madhukar N. Hiregange</a:t>
            </a:r>
          </a:p>
        </p:txBody>
      </p:sp>
      <p:sp>
        <p:nvSpPr>
          <p:cNvPr id="4" name="Slide Number Placeholder 3"/>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234915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4" y="273050"/>
            <a:ext cx="3459561"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111309" y="273056"/>
            <a:ext cx="58785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525784" y="1435106"/>
            <a:ext cx="3459561" cy="4691063"/>
          </a:xfrm>
        </p:spPr>
        <p:txBody>
          <a:bodyPr/>
          <a:lstStyle>
            <a:lvl1pPr marL="0" indent="0">
              <a:buNone/>
              <a:defRPr sz="1400"/>
            </a:lvl1pPr>
            <a:lvl2pPr marL="457071" indent="0">
              <a:buNone/>
              <a:defRPr sz="1200"/>
            </a:lvl2pPr>
            <a:lvl3pPr marL="914143" indent="0">
              <a:buNone/>
              <a:defRPr sz="1000"/>
            </a:lvl3pPr>
            <a:lvl4pPr marL="1371213" indent="0">
              <a:buNone/>
              <a:defRPr sz="900"/>
            </a:lvl4pPr>
            <a:lvl5pPr marL="1828287" indent="0">
              <a:buNone/>
              <a:defRPr sz="900"/>
            </a:lvl5pPr>
            <a:lvl6pPr marL="2285360" indent="0">
              <a:buNone/>
              <a:defRPr sz="900"/>
            </a:lvl6pPr>
            <a:lvl7pPr marL="2742431" indent="0">
              <a:buNone/>
              <a:defRPr sz="900"/>
            </a:lvl7pPr>
            <a:lvl8pPr marL="3199503" indent="0">
              <a:buNone/>
              <a:defRPr sz="900"/>
            </a:lvl8pPr>
            <a:lvl9pPr marL="365657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ECAF4-BAAB-41AE-8A69-C8E10834EDB1}" type="datetime1">
              <a:rPr lang="en-US" smtClean="0"/>
              <a:pPr/>
              <a:t>7/12/2021</a:t>
            </a:fld>
            <a:endParaRPr lang="en-IN"/>
          </a:p>
        </p:txBody>
      </p:sp>
      <p:sp>
        <p:nvSpPr>
          <p:cNvPr id="6" name="Footer Placeholder 5"/>
          <p:cNvSpPr>
            <a:spLocks noGrp="1"/>
          </p:cNvSpPr>
          <p:nvPr>
            <p:ph type="ftr" sz="quarter" idx="11"/>
          </p:nvPr>
        </p:nvSpPr>
        <p:spPr/>
        <p:txBody>
          <a:bodyPr/>
          <a:lstStyle/>
          <a:p>
            <a:r>
              <a:rPr lang="en-IN"/>
              <a:t>CA Madhukar N. Hiregange</a:t>
            </a:r>
          </a:p>
        </p:txBody>
      </p:sp>
      <p:sp>
        <p:nvSpPr>
          <p:cNvPr id="7" name="Slide Number Placeholder 6"/>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112530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1131" y="4800600"/>
            <a:ext cx="630936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061131" y="612775"/>
            <a:ext cx="6309360" cy="4114800"/>
          </a:xfrm>
        </p:spPr>
        <p:txBody>
          <a:bodyPr/>
          <a:lstStyle>
            <a:lvl1pPr marL="0" indent="0">
              <a:buNone/>
              <a:defRPr sz="3200"/>
            </a:lvl1pPr>
            <a:lvl2pPr marL="457071" indent="0">
              <a:buNone/>
              <a:defRPr sz="2800"/>
            </a:lvl2pPr>
            <a:lvl3pPr marL="914143" indent="0">
              <a:buNone/>
              <a:defRPr sz="2400"/>
            </a:lvl3pPr>
            <a:lvl4pPr marL="1371213" indent="0">
              <a:buNone/>
              <a:defRPr sz="2000"/>
            </a:lvl4pPr>
            <a:lvl5pPr marL="1828287" indent="0">
              <a:buNone/>
              <a:defRPr sz="2000"/>
            </a:lvl5pPr>
            <a:lvl6pPr marL="2285360" indent="0">
              <a:buNone/>
              <a:defRPr sz="2000"/>
            </a:lvl6pPr>
            <a:lvl7pPr marL="2742431" indent="0">
              <a:buNone/>
              <a:defRPr sz="2000"/>
            </a:lvl7pPr>
            <a:lvl8pPr marL="3199503" indent="0">
              <a:buNone/>
              <a:defRPr sz="2000"/>
            </a:lvl8pPr>
            <a:lvl9pPr marL="3656574" indent="0">
              <a:buNone/>
              <a:defRPr sz="2000"/>
            </a:lvl9pPr>
          </a:lstStyle>
          <a:p>
            <a:r>
              <a:rPr lang="en-US"/>
              <a:t>Click icon to add picture</a:t>
            </a:r>
            <a:endParaRPr lang="en-IN" dirty="0"/>
          </a:p>
        </p:txBody>
      </p:sp>
      <p:sp>
        <p:nvSpPr>
          <p:cNvPr id="4" name="Text Placeholder 3"/>
          <p:cNvSpPr>
            <a:spLocks noGrp="1"/>
          </p:cNvSpPr>
          <p:nvPr>
            <p:ph type="body" sz="half" idx="2"/>
          </p:nvPr>
        </p:nvSpPr>
        <p:spPr>
          <a:xfrm>
            <a:off x="2061131" y="5367338"/>
            <a:ext cx="6309360" cy="804862"/>
          </a:xfrm>
        </p:spPr>
        <p:txBody>
          <a:bodyPr/>
          <a:lstStyle>
            <a:lvl1pPr marL="0" indent="0">
              <a:buNone/>
              <a:defRPr sz="1400"/>
            </a:lvl1pPr>
            <a:lvl2pPr marL="457071" indent="0">
              <a:buNone/>
              <a:defRPr sz="1200"/>
            </a:lvl2pPr>
            <a:lvl3pPr marL="914143" indent="0">
              <a:buNone/>
              <a:defRPr sz="1000"/>
            </a:lvl3pPr>
            <a:lvl4pPr marL="1371213" indent="0">
              <a:buNone/>
              <a:defRPr sz="900"/>
            </a:lvl4pPr>
            <a:lvl5pPr marL="1828287" indent="0">
              <a:buNone/>
              <a:defRPr sz="900"/>
            </a:lvl5pPr>
            <a:lvl6pPr marL="2285360" indent="0">
              <a:buNone/>
              <a:defRPr sz="900"/>
            </a:lvl6pPr>
            <a:lvl7pPr marL="2742431" indent="0">
              <a:buNone/>
              <a:defRPr sz="900"/>
            </a:lvl7pPr>
            <a:lvl8pPr marL="3199503" indent="0">
              <a:buNone/>
              <a:defRPr sz="900"/>
            </a:lvl8pPr>
            <a:lvl9pPr marL="365657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46AEAC-9F7E-411F-9A70-74C19E6EB6F9}" type="datetime1">
              <a:rPr lang="en-US" smtClean="0"/>
              <a:pPr/>
              <a:t>7/12/2021</a:t>
            </a:fld>
            <a:endParaRPr lang="en-IN"/>
          </a:p>
        </p:txBody>
      </p:sp>
      <p:sp>
        <p:nvSpPr>
          <p:cNvPr id="6" name="Footer Placeholder 5"/>
          <p:cNvSpPr>
            <a:spLocks noGrp="1"/>
          </p:cNvSpPr>
          <p:nvPr>
            <p:ph type="ftr" sz="quarter" idx="11"/>
          </p:nvPr>
        </p:nvSpPr>
        <p:spPr/>
        <p:txBody>
          <a:bodyPr/>
          <a:lstStyle/>
          <a:p>
            <a:r>
              <a:rPr lang="en-IN"/>
              <a:t>CA Madhukar N. Hiregange</a:t>
            </a:r>
          </a:p>
        </p:txBody>
      </p:sp>
      <p:sp>
        <p:nvSpPr>
          <p:cNvPr id="7" name="Slide Number Placeholder 6"/>
          <p:cNvSpPr>
            <a:spLocks noGrp="1"/>
          </p:cNvSpPr>
          <p:nvPr>
            <p:ph type="sldNum" sz="quarter" idx="12"/>
          </p:nvPr>
        </p:nvSpPr>
        <p:spPr/>
        <p:txBody>
          <a:bodyPr/>
          <a:lstStyle/>
          <a:p>
            <a:fld id="{F5900BF2-7E7A-4F5D-B25E-E2D3462ECD5E}" type="slidenum">
              <a:rPr lang="en-IN" smtClean="0"/>
              <a:pPr/>
              <a:t>‹#›</a:t>
            </a:fld>
            <a:endParaRPr lang="en-IN"/>
          </a:p>
        </p:txBody>
      </p:sp>
    </p:spTree>
    <p:extLst>
      <p:ext uri="{BB962C8B-B14F-4D97-AF65-F5344CB8AC3E}">
        <p14:creationId xmlns:p14="http://schemas.microsoft.com/office/powerpoint/2010/main" val="6608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781" y="274638"/>
            <a:ext cx="9464040" cy="1143000"/>
          </a:xfrm>
          <a:prstGeom prst="rect">
            <a:avLst/>
          </a:prstGeom>
        </p:spPr>
        <p:txBody>
          <a:bodyPr vert="horz" lIns="91413" tIns="45708" rIns="91413" bIns="45708"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525781" y="1600207"/>
            <a:ext cx="9464040" cy="4525963"/>
          </a:xfrm>
          <a:prstGeom prst="rect">
            <a:avLst/>
          </a:prstGeom>
        </p:spPr>
        <p:txBody>
          <a:bodyPr vert="horz" lIns="91413" tIns="45708" rIns="91413"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525780" y="6356357"/>
            <a:ext cx="2453640" cy="365125"/>
          </a:xfrm>
          <a:prstGeom prst="rect">
            <a:avLst/>
          </a:prstGeom>
        </p:spPr>
        <p:txBody>
          <a:bodyPr vert="horz" lIns="91413" tIns="45708" rIns="91413" bIns="45708" rtlCol="0" anchor="ctr"/>
          <a:lstStyle>
            <a:lvl1pPr algn="l">
              <a:defRPr sz="1200">
                <a:solidFill>
                  <a:schemeClr val="tx1">
                    <a:tint val="75000"/>
                  </a:schemeClr>
                </a:solidFill>
              </a:defRPr>
            </a:lvl1pPr>
          </a:lstStyle>
          <a:p>
            <a:fld id="{56887925-E613-4F99-B4D7-7CD714F3597E}" type="datetime1">
              <a:rPr lang="en-US" smtClean="0"/>
              <a:pPr/>
              <a:t>7/12/2021</a:t>
            </a:fld>
            <a:endParaRPr lang="en-IN"/>
          </a:p>
        </p:txBody>
      </p:sp>
      <p:sp>
        <p:nvSpPr>
          <p:cNvPr id="5" name="Footer Placeholder 4"/>
          <p:cNvSpPr>
            <a:spLocks noGrp="1"/>
          </p:cNvSpPr>
          <p:nvPr>
            <p:ph type="ftr" sz="quarter" idx="3"/>
          </p:nvPr>
        </p:nvSpPr>
        <p:spPr>
          <a:xfrm>
            <a:off x="3592830" y="6356357"/>
            <a:ext cx="3329940" cy="365125"/>
          </a:xfrm>
          <a:prstGeom prst="rect">
            <a:avLst/>
          </a:prstGeom>
        </p:spPr>
        <p:txBody>
          <a:bodyPr vert="horz" lIns="91413" tIns="45708" rIns="91413" bIns="45708" rtlCol="0" anchor="ctr"/>
          <a:lstStyle>
            <a:lvl1pPr algn="ctr">
              <a:defRPr sz="1200">
                <a:solidFill>
                  <a:schemeClr val="tx1">
                    <a:tint val="75000"/>
                  </a:schemeClr>
                </a:solidFill>
              </a:defRPr>
            </a:lvl1pPr>
          </a:lstStyle>
          <a:p>
            <a:r>
              <a:rPr lang="en-IN"/>
              <a:t>CA Madhukar N. Hiregange</a:t>
            </a:r>
          </a:p>
        </p:txBody>
      </p:sp>
      <p:sp>
        <p:nvSpPr>
          <p:cNvPr id="6" name="Slide Number Placeholder 5"/>
          <p:cNvSpPr>
            <a:spLocks noGrp="1"/>
          </p:cNvSpPr>
          <p:nvPr>
            <p:ph type="sldNum" sz="quarter" idx="4"/>
          </p:nvPr>
        </p:nvSpPr>
        <p:spPr>
          <a:xfrm>
            <a:off x="7536180" y="6356357"/>
            <a:ext cx="2453640" cy="365125"/>
          </a:xfrm>
          <a:prstGeom prst="rect">
            <a:avLst/>
          </a:prstGeom>
        </p:spPr>
        <p:txBody>
          <a:bodyPr vert="horz" lIns="91413" tIns="45708" rIns="91413" bIns="45708" rtlCol="0" anchor="ctr"/>
          <a:lstStyle>
            <a:lvl1pPr algn="r">
              <a:defRPr sz="1200">
                <a:solidFill>
                  <a:schemeClr val="tx1">
                    <a:tint val="75000"/>
                  </a:schemeClr>
                </a:solidFill>
              </a:defRPr>
            </a:lvl1pPr>
          </a:lstStyle>
          <a:p>
            <a:fld id="{F5900BF2-7E7A-4F5D-B25E-E2D3462ECD5E}" type="slidenum">
              <a:rPr lang="en-IN" smtClean="0"/>
              <a:pPr/>
              <a:t>‹#›</a:t>
            </a:fld>
            <a:endParaRPr lang="en-IN"/>
          </a:p>
        </p:txBody>
      </p:sp>
    </p:spTree>
    <p:extLst>
      <p:ext uri="{BB962C8B-B14F-4D97-AF65-F5344CB8AC3E}">
        <p14:creationId xmlns:p14="http://schemas.microsoft.com/office/powerpoint/2010/main" val="440719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dt="0"/>
  <p:txStyles>
    <p:titleStyle>
      <a:lvl1pPr algn="ctr" defTabSz="914143" rtl="0" eaLnBrk="1" latinLnBrk="0" hangingPunct="1">
        <a:spcBef>
          <a:spcPct val="0"/>
        </a:spcBef>
        <a:buNone/>
        <a:defRPr sz="4400" kern="1200">
          <a:solidFill>
            <a:schemeClr val="tx1"/>
          </a:solidFill>
          <a:latin typeface="+mj-lt"/>
          <a:ea typeface="+mj-ea"/>
          <a:cs typeface="+mj-cs"/>
        </a:defRPr>
      </a:lvl1pPr>
    </p:titleStyle>
    <p:bodyStyle>
      <a:lvl1pPr marL="342804" indent="-342804" algn="l" defTabSz="91414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3" indent="-285670" algn="l" defTabSz="91414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82" indent="-228536" algn="l" defTabSz="91414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52"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24"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95"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8"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8"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11"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3" rtl="0" eaLnBrk="1" latinLnBrk="0" hangingPunct="1">
        <a:defRPr sz="1800" kern="1200">
          <a:solidFill>
            <a:schemeClr val="tx1"/>
          </a:solidFill>
          <a:latin typeface="+mn-lt"/>
          <a:ea typeface="+mn-ea"/>
          <a:cs typeface="+mn-cs"/>
        </a:defRPr>
      </a:lvl1pPr>
      <a:lvl2pPr marL="457071"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3" algn="l" defTabSz="914143" rtl="0" eaLnBrk="1" latinLnBrk="0" hangingPunct="1">
        <a:defRPr sz="1800" kern="1200">
          <a:solidFill>
            <a:schemeClr val="tx1"/>
          </a:solidFill>
          <a:latin typeface="+mn-lt"/>
          <a:ea typeface="+mn-ea"/>
          <a:cs typeface="+mn-cs"/>
        </a:defRPr>
      </a:lvl4pPr>
      <a:lvl5pPr marL="1828287" algn="l" defTabSz="914143" rtl="0" eaLnBrk="1" latinLnBrk="0" hangingPunct="1">
        <a:defRPr sz="1800" kern="1200">
          <a:solidFill>
            <a:schemeClr val="tx1"/>
          </a:solidFill>
          <a:latin typeface="+mn-lt"/>
          <a:ea typeface="+mn-ea"/>
          <a:cs typeface="+mn-cs"/>
        </a:defRPr>
      </a:lvl5pPr>
      <a:lvl6pPr marL="2285360" algn="l" defTabSz="914143" rtl="0" eaLnBrk="1" latinLnBrk="0" hangingPunct="1">
        <a:defRPr sz="1800" kern="1200">
          <a:solidFill>
            <a:schemeClr val="tx1"/>
          </a:solidFill>
          <a:latin typeface="+mn-lt"/>
          <a:ea typeface="+mn-ea"/>
          <a:cs typeface="+mn-cs"/>
        </a:defRPr>
      </a:lvl6pPr>
      <a:lvl7pPr marL="2742431" algn="l" defTabSz="914143" rtl="0" eaLnBrk="1" latinLnBrk="0" hangingPunct="1">
        <a:defRPr sz="1800" kern="1200">
          <a:solidFill>
            <a:schemeClr val="tx1"/>
          </a:solidFill>
          <a:latin typeface="+mn-lt"/>
          <a:ea typeface="+mn-ea"/>
          <a:cs typeface="+mn-cs"/>
        </a:defRPr>
      </a:lvl7pPr>
      <a:lvl8pPr marL="3199503" algn="l" defTabSz="914143" rtl="0" eaLnBrk="1" latinLnBrk="0" hangingPunct="1">
        <a:defRPr sz="1800" kern="1200">
          <a:solidFill>
            <a:schemeClr val="tx1"/>
          </a:solidFill>
          <a:latin typeface="+mn-lt"/>
          <a:ea typeface="+mn-ea"/>
          <a:cs typeface="+mn-cs"/>
        </a:defRPr>
      </a:lvl8pPr>
      <a:lvl9pPr marL="3656574" algn="l" defTabSz="9141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9572" y="2286002"/>
            <a:ext cx="8778803"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7426643" y="6356351"/>
            <a:ext cx="2366010" cy="365125"/>
          </a:xfrm>
          <a:prstGeom prst="rect">
            <a:avLst/>
          </a:prstGeom>
        </p:spPr>
        <p:txBody>
          <a:bodyPr vert="horz" lIns="91440" tIns="45720" rIns="91440" bIns="45720" rtlCol="0" anchor="ctr"/>
          <a:lstStyle>
            <a:lvl1pPr algn="r">
              <a:defRPr sz="1035">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3168327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788670" rtl="0" eaLnBrk="1" latinLnBrk="0" hangingPunct="1">
        <a:lnSpc>
          <a:spcPct val="90000"/>
        </a:lnSpc>
        <a:spcBef>
          <a:spcPct val="0"/>
        </a:spcBef>
        <a:buNone/>
        <a:defRPr sz="4399" kern="1200" cap="all" spc="173" baseline="0">
          <a:solidFill>
            <a:schemeClr val="tx2"/>
          </a:solidFill>
          <a:latin typeface="+mj-lt"/>
          <a:ea typeface="+mj-ea"/>
          <a:cs typeface="+mj-cs"/>
        </a:defRPr>
      </a:lvl1pPr>
    </p:titleStyle>
    <p:bodyStyle>
      <a:lvl1pPr marL="197168" indent="-197168" algn="l" defTabSz="788670" rtl="0" eaLnBrk="1" latinLnBrk="0" hangingPunct="1">
        <a:lnSpc>
          <a:spcPct val="110000"/>
        </a:lnSpc>
        <a:spcBef>
          <a:spcPts val="604"/>
        </a:spcBef>
        <a:buClr>
          <a:schemeClr val="tx2"/>
        </a:buClr>
        <a:buFont typeface="Arial" panose="020B0604020202020204" pitchFamily="34" charset="0"/>
        <a:buChar char="•"/>
        <a:defRPr sz="1725" kern="1200">
          <a:solidFill>
            <a:schemeClr val="tx1">
              <a:lumMod val="65000"/>
              <a:lumOff val="35000"/>
            </a:schemeClr>
          </a:solidFill>
          <a:latin typeface="+mn-lt"/>
          <a:ea typeface="+mn-ea"/>
          <a:cs typeface="+mn-cs"/>
        </a:defRPr>
      </a:lvl1pPr>
      <a:lvl2pPr marL="591503" indent="-197168" algn="l" defTabSz="788670" rtl="0" eaLnBrk="1" latinLnBrk="0" hangingPunct="1">
        <a:lnSpc>
          <a:spcPct val="110000"/>
        </a:lnSpc>
        <a:spcBef>
          <a:spcPts val="604"/>
        </a:spcBef>
        <a:buClr>
          <a:schemeClr val="tx2"/>
        </a:buClr>
        <a:buFont typeface="Gill Sans MT" panose="020B0502020104020203" pitchFamily="34" charset="0"/>
        <a:buChar char="–"/>
        <a:defRPr sz="1553" kern="1200">
          <a:solidFill>
            <a:schemeClr val="tx1">
              <a:lumMod val="65000"/>
              <a:lumOff val="35000"/>
            </a:schemeClr>
          </a:solidFill>
          <a:latin typeface="+mn-lt"/>
          <a:ea typeface="+mn-ea"/>
          <a:cs typeface="+mn-cs"/>
        </a:defRPr>
      </a:lvl2pPr>
      <a:lvl3pPr marL="985838" indent="-197168" algn="l" defTabSz="788670" rtl="0" eaLnBrk="1" latinLnBrk="0" hangingPunct="1">
        <a:lnSpc>
          <a:spcPct val="110000"/>
        </a:lnSpc>
        <a:spcBef>
          <a:spcPts val="604"/>
        </a:spcBef>
        <a:buClr>
          <a:schemeClr val="tx2"/>
        </a:buClr>
        <a:buFont typeface="Arial" panose="020B0604020202020204" pitchFamily="34" charset="0"/>
        <a:buChar char="•"/>
        <a:defRPr sz="1380" kern="1200">
          <a:solidFill>
            <a:schemeClr val="tx1">
              <a:lumMod val="65000"/>
              <a:lumOff val="35000"/>
            </a:schemeClr>
          </a:solidFill>
          <a:latin typeface="+mn-lt"/>
          <a:ea typeface="+mn-ea"/>
          <a:cs typeface="+mn-cs"/>
        </a:defRPr>
      </a:lvl3pPr>
      <a:lvl4pPr marL="1380173" indent="-197168" algn="l" defTabSz="788670" rtl="0" eaLnBrk="1" latinLnBrk="0" hangingPunct="1">
        <a:lnSpc>
          <a:spcPct val="110000"/>
        </a:lnSpc>
        <a:spcBef>
          <a:spcPts val="604"/>
        </a:spcBef>
        <a:buClr>
          <a:schemeClr val="tx2"/>
        </a:buClr>
        <a:buFont typeface="Gill Sans MT" panose="020B0502020104020203" pitchFamily="34" charset="0"/>
        <a:buChar char="–"/>
        <a:defRPr sz="1208" kern="1200">
          <a:solidFill>
            <a:schemeClr val="tx1">
              <a:lumMod val="65000"/>
              <a:lumOff val="35000"/>
            </a:schemeClr>
          </a:solidFill>
          <a:latin typeface="+mn-lt"/>
          <a:ea typeface="+mn-ea"/>
          <a:cs typeface="+mn-cs"/>
        </a:defRPr>
      </a:lvl4pPr>
      <a:lvl5pPr marL="1774508" indent="-197168" algn="l" defTabSz="788670" rtl="0" eaLnBrk="1" latinLnBrk="0" hangingPunct="1">
        <a:lnSpc>
          <a:spcPct val="110000"/>
        </a:lnSpc>
        <a:spcBef>
          <a:spcPts val="604"/>
        </a:spcBef>
        <a:buClr>
          <a:schemeClr val="tx2"/>
        </a:buClr>
        <a:buFont typeface="Arial" panose="020B0604020202020204" pitchFamily="34" charset="0"/>
        <a:buChar char="•"/>
        <a:defRPr sz="1208" kern="1200">
          <a:solidFill>
            <a:schemeClr val="tx1">
              <a:lumMod val="65000"/>
              <a:lumOff val="35000"/>
            </a:schemeClr>
          </a:solidFill>
          <a:latin typeface="+mn-lt"/>
          <a:ea typeface="+mn-ea"/>
          <a:cs typeface="+mn-cs"/>
        </a:defRPr>
      </a:lvl5pPr>
      <a:lvl6pPr marL="2168843" indent="-197168" algn="l" defTabSz="788670" rtl="0" eaLnBrk="1" latinLnBrk="0" hangingPunct="1">
        <a:lnSpc>
          <a:spcPct val="110000"/>
        </a:lnSpc>
        <a:spcBef>
          <a:spcPts val="604"/>
        </a:spcBef>
        <a:buClr>
          <a:schemeClr val="tx2"/>
        </a:buClr>
        <a:buFont typeface="Gill Sans MT" panose="020B0502020104020203" pitchFamily="34" charset="0"/>
        <a:buChar char="–"/>
        <a:defRPr sz="1208" kern="1200">
          <a:solidFill>
            <a:schemeClr val="tx1">
              <a:lumMod val="65000"/>
              <a:lumOff val="35000"/>
            </a:schemeClr>
          </a:solidFill>
          <a:latin typeface="+mn-lt"/>
          <a:ea typeface="+mn-ea"/>
          <a:cs typeface="+mn-cs"/>
        </a:defRPr>
      </a:lvl6pPr>
      <a:lvl7pPr marL="2563178" indent="-197168" algn="l" defTabSz="788670" rtl="0" eaLnBrk="1" latinLnBrk="0" hangingPunct="1">
        <a:lnSpc>
          <a:spcPct val="110000"/>
        </a:lnSpc>
        <a:spcBef>
          <a:spcPts val="604"/>
        </a:spcBef>
        <a:buClr>
          <a:schemeClr val="tx2"/>
        </a:buClr>
        <a:buFont typeface="Arial" panose="020B0604020202020204" pitchFamily="34" charset="0"/>
        <a:buChar char="•"/>
        <a:defRPr sz="1208" kern="1200">
          <a:solidFill>
            <a:schemeClr val="tx1">
              <a:lumMod val="65000"/>
              <a:lumOff val="35000"/>
            </a:schemeClr>
          </a:solidFill>
          <a:latin typeface="+mn-lt"/>
          <a:ea typeface="+mn-ea"/>
          <a:cs typeface="+mn-cs"/>
        </a:defRPr>
      </a:lvl7pPr>
      <a:lvl8pPr marL="2957513" indent="-197168" algn="l" defTabSz="788670" rtl="0" eaLnBrk="1" latinLnBrk="0" hangingPunct="1">
        <a:lnSpc>
          <a:spcPct val="110000"/>
        </a:lnSpc>
        <a:spcBef>
          <a:spcPts val="604"/>
        </a:spcBef>
        <a:buClr>
          <a:schemeClr val="tx2"/>
        </a:buClr>
        <a:buFont typeface="Gill Sans MT" panose="020B0502020104020203" pitchFamily="34" charset="0"/>
        <a:buChar char="–"/>
        <a:defRPr sz="1208" kern="1200" baseline="0">
          <a:solidFill>
            <a:schemeClr val="tx1">
              <a:lumMod val="65000"/>
              <a:lumOff val="35000"/>
            </a:schemeClr>
          </a:solidFill>
          <a:latin typeface="+mn-lt"/>
          <a:ea typeface="+mn-ea"/>
          <a:cs typeface="+mn-cs"/>
        </a:defRPr>
      </a:lvl8pPr>
      <a:lvl9pPr marL="3351848" indent="-197168" algn="l" defTabSz="788670" rtl="0" eaLnBrk="1" latinLnBrk="0" hangingPunct="1">
        <a:lnSpc>
          <a:spcPct val="110000"/>
        </a:lnSpc>
        <a:spcBef>
          <a:spcPts val="604"/>
        </a:spcBef>
        <a:buClr>
          <a:schemeClr val="tx2"/>
        </a:buClr>
        <a:buFont typeface="Arial" panose="020B0604020202020204" pitchFamily="34" charset="0"/>
        <a:buChar char="•"/>
        <a:defRPr sz="1208" kern="1200" baseline="0">
          <a:solidFill>
            <a:schemeClr val="tx1">
              <a:lumMod val="65000"/>
              <a:lumOff val="35000"/>
            </a:schemeClr>
          </a:solidFill>
          <a:latin typeface="+mn-lt"/>
          <a:ea typeface="+mn-ea"/>
          <a:cs typeface="+mn-cs"/>
        </a:defRPr>
      </a:lvl9pPr>
    </p:bodyStyle>
    <p:otherStyle>
      <a:defPPr>
        <a:defRPr lang="en-US"/>
      </a:defPPr>
      <a:lvl1pPr marL="0" algn="l" defTabSz="788670" rtl="0" eaLnBrk="1" latinLnBrk="0" hangingPunct="1">
        <a:defRPr sz="1553" kern="1200">
          <a:solidFill>
            <a:schemeClr val="tx1"/>
          </a:solidFill>
          <a:latin typeface="+mn-lt"/>
          <a:ea typeface="+mn-ea"/>
          <a:cs typeface="+mn-cs"/>
        </a:defRPr>
      </a:lvl1pPr>
      <a:lvl2pPr marL="394335" algn="l" defTabSz="788670" rtl="0" eaLnBrk="1" latinLnBrk="0" hangingPunct="1">
        <a:defRPr sz="1553" kern="1200">
          <a:solidFill>
            <a:schemeClr val="tx1"/>
          </a:solidFill>
          <a:latin typeface="+mn-lt"/>
          <a:ea typeface="+mn-ea"/>
          <a:cs typeface="+mn-cs"/>
        </a:defRPr>
      </a:lvl2pPr>
      <a:lvl3pPr marL="788670" algn="l" defTabSz="788670" rtl="0" eaLnBrk="1" latinLnBrk="0" hangingPunct="1">
        <a:defRPr sz="1553" kern="1200">
          <a:solidFill>
            <a:schemeClr val="tx1"/>
          </a:solidFill>
          <a:latin typeface="+mn-lt"/>
          <a:ea typeface="+mn-ea"/>
          <a:cs typeface="+mn-cs"/>
        </a:defRPr>
      </a:lvl3pPr>
      <a:lvl4pPr marL="1183005" algn="l" defTabSz="788670" rtl="0" eaLnBrk="1" latinLnBrk="0" hangingPunct="1">
        <a:defRPr sz="1553" kern="1200">
          <a:solidFill>
            <a:schemeClr val="tx1"/>
          </a:solidFill>
          <a:latin typeface="+mn-lt"/>
          <a:ea typeface="+mn-ea"/>
          <a:cs typeface="+mn-cs"/>
        </a:defRPr>
      </a:lvl4pPr>
      <a:lvl5pPr marL="1577340" algn="l" defTabSz="788670" rtl="0" eaLnBrk="1" latinLnBrk="0" hangingPunct="1">
        <a:defRPr sz="1553" kern="1200">
          <a:solidFill>
            <a:schemeClr val="tx1"/>
          </a:solidFill>
          <a:latin typeface="+mn-lt"/>
          <a:ea typeface="+mn-ea"/>
          <a:cs typeface="+mn-cs"/>
        </a:defRPr>
      </a:lvl5pPr>
      <a:lvl6pPr marL="1971675" algn="l" defTabSz="788670" rtl="0" eaLnBrk="1" latinLnBrk="0" hangingPunct="1">
        <a:defRPr sz="1553" kern="1200">
          <a:solidFill>
            <a:schemeClr val="tx1"/>
          </a:solidFill>
          <a:latin typeface="+mn-lt"/>
          <a:ea typeface="+mn-ea"/>
          <a:cs typeface="+mn-cs"/>
        </a:defRPr>
      </a:lvl6pPr>
      <a:lvl7pPr marL="2366010" algn="l" defTabSz="788670" rtl="0" eaLnBrk="1" latinLnBrk="0" hangingPunct="1">
        <a:defRPr sz="1553" kern="1200">
          <a:solidFill>
            <a:schemeClr val="tx1"/>
          </a:solidFill>
          <a:latin typeface="+mn-lt"/>
          <a:ea typeface="+mn-ea"/>
          <a:cs typeface="+mn-cs"/>
        </a:defRPr>
      </a:lvl7pPr>
      <a:lvl8pPr marL="2760345" algn="l" defTabSz="788670" rtl="0" eaLnBrk="1" latinLnBrk="0" hangingPunct="1">
        <a:defRPr sz="1553" kern="1200">
          <a:solidFill>
            <a:schemeClr val="tx1"/>
          </a:solidFill>
          <a:latin typeface="+mn-lt"/>
          <a:ea typeface="+mn-ea"/>
          <a:cs typeface="+mn-cs"/>
        </a:defRPr>
      </a:lvl8pPr>
      <a:lvl9pPr marL="3154680" algn="l" defTabSz="788670" rtl="0" eaLnBrk="1" latinLnBrk="0" hangingPunct="1">
        <a:defRPr sz="15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hidden="1"/>
          <p:cNvSpPr>
            <a:spLocks noGrp="1"/>
          </p:cNvSpPr>
          <p:nvPr>
            <p:ph type="body" sz="quarter" idx="13"/>
          </p:nvPr>
        </p:nvSpPr>
        <p:spPr/>
        <p:txBody>
          <a:bodyPr vert="horz" lIns="78867" tIns="39434" rIns="78867" bIns="39434" rtlCol="0" anchor="t">
            <a:noAutofit/>
          </a:bodyPr>
          <a:lstStyle/>
          <a:p>
            <a:r>
              <a:rPr lang="en-IN" sz="4400" dirty="0">
                <a:latin typeface="Cambria"/>
              </a:rPr>
              <a:t>GST AUDIT                VS   </a:t>
            </a:r>
          </a:p>
          <a:p>
            <a:r>
              <a:rPr lang="en-IN" sz="4400" dirty="0">
                <a:latin typeface="Cambria"/>
              </a:rPr>
              <a:t> GST REVIEW</a:t>
            </a:r>
          </a:p>
        </p:txBody>
      </p:sp>
      <p:sp>
        <p:nvSpPr>
          <p:cNvPr id="13" name="Text Placeholder 12">
            <a:extLst>
              <a:ext uri="{FF2B5EF4-FFF2-40B4-BE49-F238E27FC236}">
                <a16:creationId xmlns:a16="http://schemas.microsoft.com/office/drawing/2014/main" id="{85CF87E3-7D86-4F4B-8297-1E1307FAA977}"/>
              </a:ext>
            </a:extLst>
          </p:cNvPr>
          <p:cNvSpPr>
            <a:spLocks noGrp="1"/>
          </p:cNvSpPr>
          <p:nvPr>
            <p:ph type="body" sz="quarter" idx="14"/>
          </p:nvPr>
        </p:nvSpPr>
        <p:spPr>
          <a:xfrm>
            <a:off x="216374" y="533400"/>
            <a:ext cx="4050825" cy="3276600"/>
          </a:xfrm>
        </p:spPr>
        <p:txBody>
          <a:bodyPr/>
          <a:lstStyle/>
          <a:p>
            <a:r>
              <a:rPr lang="en-IN" sz="4000" dirty="0"/>
              <a:t>GST AUDIT</a:t>
            </a:r>
          </a:p>
          <a:p>
            <a:r>
              <a:rPr lang="en-IN" sz="4000" dirty="0"/>
              <a:t>VS</a:t>
            </a:r>
          </a:p>
          <a:p>
            <a:r>
              <a:rPr lang="en-IN" sz="4000" dirty="0"/>
              <a:t>GST Reviews</a:t>
            </a:r>
          </a:p>
        </p:txBody>
      </p:sp>
      <p:pic>
        <p:nvPicPr>
          <p:cNvPr id="1026" name="Picture 2" descr="Budget 2021: Removing GST audit will be retrograde step, ICAI tells govt |  A2Z Taxcorp LLP">
            <a:extLst>
              <a:ext uri="{FF2B5EF4-FFF2-40B4-BE49-F238E27FC236}">
                <a16:creationId xmlns:a16="http://schemas.microsoft.com/office/drawing/2014/main" id="{99146558-9AA9-4DD6-82AC-0E9608F98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424" y="1447800"/>
            <a:ext cx="4167827" cy="41147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908221" y="219670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C3903F-DD49-49C5-80C3-F9C7BD8E4D09}"/>
              </a:ext>
            </a:extLst>
          </p:cNvPr>
          <p:cNvSpPr txBox="1"/>
          <p:nvPr/>
        </p:nvSpPr>
        <p:spPr>
          <a:xfrm>
            <a:off x="762000" y="4953000"/>
            <a:ext cx="3048000" cy="461665"/>
          </a:xfrm>
          <a:prstGeom prst="rect">
            <a:avLst/>
          </a:prstGeom>
          <a:noFill/>
        </p:spPr>
        <p:txBody>
          <a:bodyPr wrap="square" rtlCol="0">
            <a:spAutoFit/>
          </a:bodyPr>
          <a:lstStyle/>
          <a:p>
            <a:r>
              <a:rPr lang="en-US" sz="2400" b="1" dirty="0">
                <a:solidFill>
                  <a:schemeClr val="bg1"/>
                </a:solidFill>
              </a:rPr>
              <a:t>CA Bhavesh Mittal</a:t>
            </a:r>
            <a:endParaRPr lang="en-IN" sz="2400" b="1" dirty="0">
              <a:solidFill>
                <a:schemeClr val="bg1"/>
              </a:solidFill>
            </a:endParaRPr>
          </a:p>
        </p:txBody>
      </p:sp>
    </p:spTree>
    <p:extLst>
      <p:ext uri="{BB962C8B-B14F-4D97-AF65-F5344CB8AC3E}">
        <p14:creationId xmlns:p14="http://schemas.microsoft.com/office/powerpoint/2010/main" val="315096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IN" sz="3000" dirty="0"/>
              <a:t>Possible Additions in GSTR9</a:t>
            </a:r>
          </a:p>
        </p:txBody>
      </p:sp>
      <p:sp>
        <p:nvSpPr>
          <p:cNvPr id="4" name="Slide Number Placeholder 3"/>
          <p:cNvSpPr>
            <a:spLocks noGrp="1"/>
          </p:cNvSpPr>
          <p:nvPr>
            <p:ph type="sldNum" sz="quarter" idx="4"/>
          </p:nvPr>
        </p:nvSpPr>
        <p:spPr/>
        <p:txBody>
          <a:bodyPr/>
          <a:lstStyle/>
          <a:p>
            <a:fld id="{C37E4FB1-AD43-40BE-A2D5-51E31E25039B}" type="slidenum">
              <a:rPr lang="en-IN" smtClean="0"/>
              <a:pPr/>
              <a:t>10</a:t>
            </a:fld>
            <a:endParaRPr lang="en-IN" dirty="0"/>
          </a:p>
        </p:txBody>
      </p:sp>
      <p:graphicFrame>
        <p:nvGraphicFramePr>
          <p:cNvPr id="5" name="Diagram 4">
            <a:extLst>
              <a:ext uri="{FF2B5EF4-FFF2-40B4-BE49-F238E27FC236}">
                <a16:creationId xmlns:a16="http://schemas.microsoft.com/office/drawing/2014/main" id="{3FDFC851-1BD3-49B9-AD57-4453FCEABDEB}"/>
              </a:ext>
            </a:extLst>
          </p:cNvPr>
          <p:cNvGraphicFramePr/>
          <p:nvPr>
            <p:extLst>
              <p:ext uri="{D42A27DB-BD31-4B8C-83A1-F6EECF244321}">
                <p14:modId xmlns:p14="http://schemas.microsoft.com/office/powerpoint/2010/main" val="1935465651"/>
              </p:ext>
            </p:extLst>
          </p:nvPr>
        </p:nvGraphicFramePr>
        <p:xfrm>
          <a:off x="1447800" y="1447800"/>
          <a:ext cx="70104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4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25EAE3-6A6F-4FCB-9458-28C4C2AE43CB}"/>
              </a:ext>
            </a:extLst>
          </p:cNvPr>
          <p:cNvSpPr>
            <a:spLocks noGrp="1"/>
          </p:cNvSpPr>
          <p:nvPr>
            <p:ph type="body" sz="quarter" idx="14"/>
          </p:nvPr>
        </p:nvSpPr>
        <p:spPr>
          <a:xfrm>
            <a:off x="282059" y="150814"/>
            <a:ext cx="8176141" cy="585787"/>
          </a:xfrm>
        </p:spPr>
        <p:txBody>
          <a:bodyPr/>
          <a:lstStyle/>
          <a:p>
            <a:r>
              <a:rPr lang="en-US" sz="3000" dirty="0"/>
              <a:t>Harsh measures proposed in GST Law recently</a:t>
            </a:r>
            <a:endParaRPr lang="en-IN" sz="3000" dirty="0"/>
          </a:p>
        </p:txBody>
      </p:sp>
      <p:sp>
        <p:nvSpPr>
          <p:cNvPr id="3" name="Text Placeholder 2">
            <a:extLst>
              <a:ext uri="{FF2B5EF4-FFF2-40B4-BE49-F238E27FC236}">
                <a16:creationId xmlns:a16="http://schemas.microsoft.com/office/drawing/2014/main" id="{4B280521-4651-43DE-B0BC-9A196969A469}"/>
              </a:ext>
            </a:extLst>
          </p:cNvPr>
          <p:cNvSpPr>
            <a:spLocks noGrp="1"/>
          </p:cNvSpPr>
          <p:nvPr>
            <p:ph type="body" sz="quarter" idx="15"/>
          </p:nvPr>
        </p:nvSpPr>
        <p:spPr>
          <a:xfrm>
            <a:off x="282059" y="1108259"/>
            <a:ext cx="10048410" cy="5598927"/>
          </a:xfrm>
        </p:spPr>
        <p:txBody>
          <a:bodyPr/>
          <a:lstStyle/>
          <a:p>
            <a:endParaRPr lang="en-US" dirty="0"/>
          </a:p>
          <a:p>
            <a:pPr>
              <a:lnSpc>
                <a:spcPct val="200000"/>
              </a:lnSpc>
              <a:buFont typeface="Wingdings" panose="05000000000000000000" pitchFamily="2" charset="2"/>
              <a:buChar char="q"/>
            </a:pPr>
            <a:r>
              <a:rPr lang="en-IN" sz="2000" dirty="0">
                <a:effectLst/>
              </a:rPr>
              <a:t>Higher declaration of liability in GSTR-1 and lesser in GSTR-3B could lead to recovery proceedings </a:t>
            </a:r>
            <a:r>
              <a:rPr lang="en-IN" sz="2000" dirty="0">
                <a:effectLst/>
                <a:cs typeface="Times New Roman" panose="02020603050405020304" pitchFamily="18" charset="0"/>
              </a:rPr>
              <a:t>without SCN and opportunity to be heard.</a:t>
            </a:r>
          </a:p>
          <a:p>
            <a:pPr>
              <a:lnSpc>
                <a:spcPct val="200000"/>
              </a:lnSpc>
              <a:buFont typeface="Wingdings" panose="05000000000000000000" pitchFamily="2" charset="2"/>
              <a:buChar char="q"/>
            </a:pPr>
            <a:r>
              <a:rPr lang="en-IN" sz="2000" dirty="0"/>
              <a:t>Cancellation</a:t>
            </a:r>
            <a:r>
              <a:rPr lang="en-IN" sz="2000" dirty="0">
                <a:effectLst/>
              </a:rPr>
              <a:t> of registration when ITC is wrongly claimed</a:t>
            </a:r>
          </a:p>
          <a:p>
            <a:pPr>
              <a:lnSpc>
                <a:spcPct val="200000"/>
              </a:lnSpc>
              <a:buFont typeface="Wingdings" panose="05000000000000000000" pitchFamily="2" charset="2"/>
              <a:buChar char="q"/>
            </a:pPr>
            <a:r>
              <a:rPr lang="en-IN" sz="2000" dirty="0">
                <a:effectLst/>
              </a:rPr>
              <a:t>Suspension of registration when GSTR-1 liability is more than liability in GSTR-3B</a:t>
            </a:r>
            <a:endParaRPr lang="en-IN" sz="2000" dirty="0"/>
          </a:p>
          <a:p>
            <a:pPr>
              <a:lnSpc>
                <a:spcPct val="200000"/>
              </a:lnSpc>
              <a:buFont typeface="Wingdings" panose="05000000000000000000" pitchFamily="2" charset="2"/>
              <a:buChar char="q"/>
            </a:pPr>
            <a:r>
              <a:rPr lang="en-IN" sz="2000" dirty="0">
                <a:effectLst/>
              </a:rPr>
              <a:t>Blocking facility of utilisation of ITC balance if officers find that ITC taken without valid tax invoice or taxes not paid by vendors</a:t>
            </a:r>
            <a:endParaRPr lang="en-IN" sz="2000" dirty="0"/>
          </a:p>
        </p:txBody>
      </p:sp>
      <p:sp>
        <p:nvSpPr>
          <p:cNvPr id="4" name="Slide Number Placeholder 3">
            <a:extLst>
              <a:ext uri="{FF2B5EF4-FFF2-40B4-BE49-F238E27FC236}">
                <a16:creationId xmlns:a16="http://schemas.microsoft.com/office/drawing/2014/main" id="{96D4F708-67FB-43F0-BFFD-5063E2AE88C6}"/>
              </a:ext>
            </a:extLst>
          </p:cNvPr>
          <p:cNvSpPr>
            <a:spLocks noGrp="1"/>
          </p:cNvSpPr>
          <p:nvPr>
            <p:ph type="sldNum" sz="quarter" idx="4"/>
          </p:nvPr>
        </p:nvSpPr>
        <p:spPr/>
        <p:txBody>
          <a:bodyPr/>
          <a:lstStyle/>
          <a:p>
            <a:fld id="{C37E4FB1-AD43-40BE-A2D5-51E31E25039B}" type="slidenum">
              <a:rPr lang="en-IN" smtClean="0"/>
              <a:pPr/>
              <a:t>11</a:t>
            </a:fld>
            <a:endParaRPr lang="en-IN" dirty="0"/>
          </a:p>
        </p:txBody>
      </p:sp>
    </p:spTree>
    <p:extLst>
      <p:ext uri="{BB962C8B-B14F-4D97-AF65-F5344CB8AC3E}">
        <p14:creationId xmlns:p14="http://schemas.microsoft.com/office/powerpoint/2010/main" val="182046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AA2B7-9208-4A43-8766-8448A360F5F1}"/>
              </a:ext>
            </a:extLst>
          </p:cNvPr>
          <p:cNvSpPr>
            <a:spLocks noGrp="1"/>
          </p:cNvSpPr>
          <p:nvPr>
            <p:ph type="body" sz="quarter" idx="14"/>
          </p:nvPr>
        </p:nvSpPr>
        <p:spPr/>
        <p:txBody>
          <a:bodyPr/>
          <a:lstStyle/>
          <a:p>
            <a:r>
              <a:rPr lang="en-IN" sz="3000" dirty="0"/>
              <a:t>Continued...</a:t>
            </a:r>
          </a:p>
        </p:txBody>
      </p:sp>
      <p:sp>
        <p:nvSpPr>
          <p:cNvPr id="3" name="Text Placeholder 2">
            <a:extLst>
              <a:ext uri="{FF2B5EF4-FFF2-40B4-BE49-F238E27FC236}">
                <a16:creationId xmlns:a16="http://schemas.microsoft.com/office/drawing/2014/main" id="{D24D771C-3E23-43F1-A835-0F57174B45C1}"/>
              </a:ext>
            </a:extLst>
          </p:cNvPr>
          <p:cNvSpPr>
            <a:spLocks noGrp="1"/>
          </p:cNvSpPr>
          <p:nvPr>
            <p:ph type="body" sz="quarter" idx="15"/>
          </p:nvPr>
        </p:nvSpPr>
        <p:spPr>
          <a:xfrm>
            <a:off x="282059" y="1371600"/>
            <a:ext cx="10048410" cy="5562600"/>
          </a:xfrm>
        </p:spPr>
        <p:txBody>
          <a:bodyPr>
            <a:normAutofit/>
          </a:bodyPr>
          <a:lstStyle/>
          <a:p>
            <a:pPr>
              <a:lnSpc>
                <a:spcPct val="200000"/>
              </a:lnSpc>
              <a:buFont typeface="Wingdings" panose="05000000000000000000" pitchFamily="2" charset="2"/>
              <a:buChar char="q"/>
            </a:pPr>
            <a:r>
              <a:rPr lang="en-IN" sz="2000" dirty="0">
                <a:effectLst/>
              </a:rPr>
              <a:t>Providing a legal backbone to Rule 36(4), which requires a taxpayer to ensure all his vendors are filing their GSTR 1 returns and paying their taxes</a:t>
            </a:r>
          </a:p>
          <a:p>
            <a:pPr>
              <a:lnSpc>
                <a:spcPct val="200000"/>
              </a:lnSpc>
              <a:buFont typeface="Wingdings" panose="05000000000000000000" pitchFamily="2" charset="2"/>
              <a:buChar char="q"/>
            </a:pPr>
            <a:r>
              <a:rPr lang="en-IN" sz="2000" dirty="0">
                <a:effectLst/>
              </a:rPr>
              <a:t>Interest on net liability is only on delayed filing of returns, therefore department may demand interest on gross basis when tax liability of a tax period is disclosed in a subsequent tax period</a:t>
            </a:r>
            <a:endParaRPr lang="en-IN" sz="2000" dirty="0"/>
          </a:p>
          <a:p>
            <a:pPr>
              <a:lnSpc>
                <a:spcPct val="200000"/>
              </a:lnSpc>
              <a:buFont typeface="Wingdings" panose="05000000000000000000" pitchFamily="2" charset="2"/>
              <a:buChar char="q"/>
            </a:pPr>
            <a:r>
              <a:rPr lang="en-IN" sz="2000" dirty="0">
                <a:effectLst/>
                <a:cs typeface="Times New Roman" panose="02020603050405020304" pitchFamily="18" charset="0"/>
              </a:rPr>
              <a:t>Increase in penalty when goods are confiscated during transit</a:t>
            </a:r>
          </a:p>
          <a:p>
            <a:pPr>
              <a:lnSpc>
                <a:spcPct val="200000"/>
              </a:lnSpc>
              <a:buFont typeface="Wingdings" panose="05000000000000000000" pitchFamily="2" charset="2"/>
              <a:buChar char="q"/>
            </a:pPr>
            <a:r>
              <a:rPr lang="en-IN" sz="2000" dirty="0">
                <a:effectLst/>
                <a:cs typeface="Times New Roman" panose="02020603050405020304" pitchFamily="18" charset="0"/>
              </a:rPr>
              <a:t>Right to sell goods and conveyance on failure to pay penalty provided</a:t>
            </a:r>
          </a:p>
          <a:p>
            <a:pPr>
              <a:lnSpc>
                <a:spcPct val="200000"/>
              </a:lnSpc>
              <a:buFont typeface="Wingdings" panose="05000000000000000000" pitchFamily="2" charset="2"/>
              <a:buChar char="q"/>
            </a:pPr>
            <a:endParaRPr lang="en-IN" sz="2000" dirty="0"/>
          </a:p>
        </p:txBody>
      </p:sp>
      <p:sp>
        <p:nvSpPr>
          <p:cNvPr id="4" name="Slide Number Placeholder 3">
            <a:extLst>
              <a:ext uri="{FF2B5EF4-FFF2-40B4-BE49-F238E27FC236}">
                <a16:creationId xmlns:a16="http://schemas.microsoft.com/office/drawing/2014/main" id="{4B6B8D83-493F-40DD-90D5-553AC737C760}"/>
              </a:ext>
            </a:extLst>
          </p:cNvPr>
          <p:cNvSpPr>
            <a:spLocks noGrp="1"/>
          </p:cNvSpPr>
          <p:nvPr>
            <p:ph type="sldNum" sz="quarter" idx="4"/>
          </p:nvPr>
        </p:nvSpPr>
        <p:spPr/>
        <p:txBody>
          <a:bodyPr/>
          <a:lstStyle/>
          <a:p>
            <a:fld id="{C37E4FB1-AD43-40BE-A2D5-51E31E25039B}" type="slidenum">
              <a:rPr lang="en-IN" smtClean="0"/>
              <a:pPr/>
              <a:t>12</a:t>
            </a:fld>
            <a:endParaRPr lang="en-IN" dirty="0"/>
          </a:p>
        </p:txBody>
      </p:sp>
    </p:spTree>
    <p:extLst>
      <p:ext uri="{BB962C8B-B14F-4D97-AF65-F5344CB8AC3E}">
        <p14:creationId xmlns:p14="http://schemas.microsoft.com/office/powerpoint/2010/main" val="412273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9484C-A24C-4F92-AE29-EEB984B49286}"/>
              </a:ext>
            </a:extLst>
          </p:cNvPr>
          <p:cNvSpPr>
            <a:spLocks noGrp="1"/>
          </p:cNvSpPr>
          <p:nvPr>
            <p:ph type="body" sz="quarter" idx="14"/>
          </p:nvPr>
        </p:nvSpPr>
        <p:spPr/>
        <p:txBody>
          <a:bodyPr/>
          <a:lstStyle/>
          <a:p>
            <a:r>
              <a:rPr lang="en-US" sz="3000" dirty="0"/>
              <a:t>Possible Remedy</a:t>
            </a:r>
            <a:endParaRPr lang="en-IN" sz="3000" dirty="0"/>
          </a:p>
        </p:txBody>
      </p:sp>
      <p:sp>
        <p:nvSpPr>
          <p:cNvPr id="3" name="Text Placeholder 2">
            <a:extLst>
              <a:ext uri="{FF2B5EF4-FFF2-40B4-BE49-F238E27FC236}">
                <a16:creationId xmlns:a16="http://schemas.microsoft.com/office/drawing/2014/main" id="{8584BA9C-6E05-45C8-B4B6-4324CCCA7300}"/>
              </a:ext>
            </a:extLst>
          </p:cNvPr>
          <p:cNvSpPr>
            <a:spLocks noGrp="1"/>
          </p:cNvSpPr>
          <p:nvPr>
            <p:ph type="body" sz="quarter" idx="15"/>
          </p:nvPr>
        </p:nvSpPr>
        <p:spPr>
          <a:xfrm>
            <a:off x="282059" y="1295400"/>
            <a:ext cx="10048410" cy="5562600"/>
          </a:xfrm>
        </p:spPr>
        <p:txBody>
          <a:bodyPr>
            <a:normAutofit/>
          </a:bodyPr>
          <a:lstStyle/>
          <a:p>
            <a:pPr>
              <a:lnSpc>
                <a:spcPct val="200000"/>
              </a:lnSpc>
              <a:buFont typeface="Wingdings" panose="05000000000000000000" pitchFamily="2" charset="2"/>
              <a:buChar char="q"/>
            </a:pPr>
            <a:r>
              <a:rPr lang="en-IN" sz="2000" dirty="0">
                <a:effectLst/>
              </a:rPr>
              <a:t>Hire knowledgeable employees, train them regularly to ensure compliance.</a:t>
            </a:r>
          </a:p>
          <a:p>
            <a:pPr>
              <a:lnSpc>
                <a:spcPct val="200000"/>
              </a:lnSpc>
              <a:buFont typeface="Wingdings" panose="05000000000000000000" pitchFamily="2" charset="2"/>
              <a:buChar char="q"/>
            </a:pPr>
            <a:r>
              <a:rPr lang="en-IN" sz="2000" dirty="0">
                <a:effectLst/>
              </a:rPr>
              <a:t>Increase the scope of internal auditors who can cover GST compliance</a:t>
            </a:r>
            <a:r>
              <a:rPr lang="en-IN" sz="2000" dirty="0"/>
              <a:t> to ensure adequacy of compliance</a:t>
            </a:r>
          </a:p>
          <a:p>
            <a:pPr>
              <a:lnSpc>
                <a:spcPct val="200000"/>
              </a:lnSpc>
              <a:buFont typeface="Wingdings" panose="05000000000000000000" pitchFamily="2" charset="2"/>
              <a:buChar char="q"/>
            </a:pPr>
            <a:r>
              <a:rPr lang="en-IN" sz="2000" dirty="0"/>
              <a:t>GST audit can be converted into periodic review including assistance in annual return filing with self certification .</a:t>
            </a:r>
          </a:p>
          <a:p>
            <a:pPr>
              <a:lnSpc>
                <a:spcPct val="200000"/>
              </a:lnSpc>
              <a:buFont typeface="Wingdings" panose="05000000000000000000" pitchFamily="2" charset="2"/>
              <a:buChar char="q"/>
            </a:pPr>
            <a:r>
              <a:rPr lang="en-IN" sz="2000" dirty="0">
                <a:effectLst/>
              </a:rPr>
              <a:t>Identify specialists till internal team is ready to handle compliance confidently to manage compliance including review of compliance on periodical basis</a:t>
            </a:r>
            <a:endParaRPr lang="en-IN" sz="2000" dirty="0"/>
          </a:p>
        </p:txBody>
      </p:sp>
      <p:sp>
        <p:nvSpPr>
          <p:cNvPr id="4" name="Slide Number Placeholder 3">
            <a:extLst>
              <a:ext uri="{FF2B5EF4-FFF2-40B4-BE49-F238E27FC236}">
                <a16:creationId xmlns:a16="http://schemas.microsoft.com/office/drawing/2014/main" id="{3F035E15-4E74-44DD-9CC5-CCF0C68E4697}"/>
              </a:ext>
            </a:extLst>
          </p:cNvPr>
          <p:cNvSpPr>
            <a:spLocks noGrp="1"/>
          </p:cNvSpPr>
          <p:nvPr>
            <p:ph type="sldNum" sz="quarter" idx="4"/>
          </p:nvPr>
        </p:nvSpPr>
        <p:spPr/>
        <p:txBody>
          <a:bodyPr/>
          <a:lstStyle/>
          <a:p>
            <a:fld id="{C37E4FB1-AD43-40BE-A2D5-51E31E25039B}" type="slidenum">
              <a:rPr lang="en-IN" smtClean="0"/>
              <a:pPr/>
              <a:t>13</a:t>
            </a:fld>
            <a:endParaRPr lang="en-IN" dirty="0"/>
          </a:p>
        </p:txBody>
      </p:sp>
    </p:spTree>
    <p:extLst>
      <p:ext uri="{BB962C8B-B14F-4D97-AF65-F5344CB8AC3E}">
        <p14:creationId xmlns:p14="http://schemas.microsoft.com/office/powerpoint/2010/main" val="419906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4DF685-D5B6-45B4-9B6A-0B9F616D1BF3}"/>
              </a:ext>
            </a:extLst>
          </p:cNvPr>
          <p:cNvPicPr>
            <a:picLocks noChangeAspect="1"/>
          </p:cNvPicPr>
          <p:nvPr/>
        </p:nvPicPr>
        <p:blipFill rotWithShape="1">
          <a:blip r:embed="rId2"/>
          <a:srcRect r="13750"/>
          <a:stretch/>
        </p:blipFill>
        <p:spPr>
          <a:xfrm>
            <a:off x="20" y="10"/>
            <a:ext cx="10515580" cy="6857990"/>
          </a:xfrm>
          <a:prstGeom prst="rect">
            <a:avLst/>
          </a:prstGeom>
          <a:noFill/>
        </p:spPr>
      </p:pic>
      <p:sp>
        <p:nvSpPr>
          <p:cNvPr id="4" name="Slide Number Placeholder 3" hidden="1">
            <a:extLst>
              <a:ext uri="{FF2B5EF4-FFF2-40B4-BE49-F238E27FC236}">
                <a16:creationId xmlns:a16="http://schemas.microsoft.com/office/drawing/2014/main" id="{3F035E15-4E74-44DD-9CC5-CCF0C68E4697}"/>
              </a:ext>
            </a:extLst>
          </p:cNvPr>
          <p:cNvSpPr>
            <a:spLocks noGrp="1"/>
          </p:cNvSpPr>
          <p:nvPr>
            <p:ph type="sldNum" sz="quarter" idx="4294967295"/>
          </p:nvPr>
        </p:nvSpPr>
        <p:spPr>
          <a:xfrm>
            <a:off x="7426643" y="6356351"/>
            <a:ext cx="2366010" cy="365125"/>
          </a:xfrm>
        </p:spPr>
        <p:txBody>
          <a:bodyPr/>
          <a:lstStyle/>
          <a:p>
            <a:pPr>
              <a:spcAft>
                <a:spcPts val="600"/>
              </a:spcAft>
            </a:pPr>
            <a:fld id="{C37E4FB1-AD43-40BE-A2D5-51E31E25039B}" type="slidenum">
              <a:rPr lang="en-IN" smtClean="0"/>
              <a:pPr>
                <a:spcAft>
                  <a:spcPts val="600"/>
                </a:spcAft>
              </a:pPr>
              <a:t>14</a:t>
            </a:fld>
            <a:endParaRPr lang="en-IN"/>
          </a:p>
        </p:txBody>
      </p:sp>
    </p:spTree>
    <p:extLst>
      <p:ext uri="{BB962C8B-B14F-4D97-AF65-F5344CB8AC3E}">
        <p14:creationId xmlns:p14="http://schemas.microsoft.com/office/powerpoint/2010/main" val="242128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9A761-7C9F-4DEA-B47C-368FC862D592}"/>
              </a:ext>
            </a:extLst>
          </p:cNvPr>
          <p:cNvSpPr>
            <a:spLocks noGrp="1"/>
          </p:cNvSpPr>
          <p:nvPr>
            <p:ph type="body" sz="quarter" idx="14"/>
          </p:nvPr>
        </p:nvSpPr>
        <p:spPr/>
        <p:txBody>
          <a:bodyPr/>
          <a:lstStyle/>
          <a:p>
            <a:r>
              <a:rPr lang="en-IN" sz="3000"/>
              <a:t>What is GST Review?</a:t>
            </a:r>
            <a:endParaRPr lang="en-IN" sz="3000" dirty="0"/>
          </a:p>
        </p:txBody>
      </p:sp>
      <p:sp>
        <p:nvSpPr>
          <p:cNvPr id="3" name="Text Placeholder 2">
            <a:extLst>
              <a:ext uri="{FF2B5EF4-FFF2-40B4-BE49-F238E27FC236}">
                <a16:creationId xmlns:a16="http://schemas.microsoft.com/office/drawing/2014/main" id="{8D040E69-533B-4B2C-A528-A64046E39417}"/>
              </a:ext>
            </a:extLst>
          </p:cNvPr>
          <p:cNvSpPr>
            <a:spLocks noGrp="1"/>
          </p:cNvSpPr>
          <p:nvPr>
            <p:ph type="body" sz="quarter" idx="15"/>
          </p:nvPr>
        </p:nvSpPr>
        <p:spPr/>
        <p:txBody>
          <a:bodyPr>
            <a:normAutofit/>
          </a:bodyPr>
          <a:lstStyle/>
          <a:p>
            <a:pPr marL="511776" lvl="1" indent="-342900" algn="just">
              <a:lnSpc>
                <a:spcPct val="200000"/>
              </a:lnSpc>
              <a:buFont typeface="Wingdings" panose="05000000000000000000" pitchFamily="2" charset="2"/>
              <a:buChar char="q"/>
            </a:pPr>
            <a:r>
              <a:rPr lang="en-US" sz="2000"/>
              <a:t>GST Review is nothing but a verification of books of accounts with return.</a:t>
            </a:r>
          </a:p>
          <a:p>
            <a:pPr marL="511776" lvl="1" indent="-342900" algn="just">
              <a:lnSpc>
                <a:spcPct val="200000"/>
              </a:lnSpc>
              <a:buFont typeface="Wingdings" panose="05000000000000000000" pitchFamily="2" charset="2"/>
              <a:buChar char="q"/>
            </a:pPr>
            <a:r>
              <a:rPr lang="en-US" sz="2000"/>
              <a:t>Provides assurance to management that all necessary precautions as well as compliance done under GST</a:t>
            </a:r>
          </a:p>
          <a:p>
            <a:pPr marL="511776" lvl="1" indent="-342900" algn="just">
              <a:lnSpc>
                <a:spcPct val="200000"/>
              </a:lnSpc>
              <a:buFont typeface="Wingdings" panose="05000000000000000000" pitchFamily="2" charset="2"/>
              <a:buChar char="q"/>
            </a:pPr>
            <a:r>
              <a:rPr lang="en-US" sz="2000"/>
              <a:t>It will scan source data and identify potential risk and opportunities for business.</a:t>
            </a:r>
          </a:p>
          <a:p>
            <a:pPr marL="511776" lvl="1" indent="-342900" algn="just">
              <a:lnSpc>
                <a:spcPct val="200000"/>
              </a:lnSpc>
              <a:buFont typeface="Wingdings" panose="05000000000000000000" pitchFamily="2" charset="2"/>
              <a:buChar char="q"/>
            </a:pPr>
            <a:r>
              <a:rPr lang="en-US" sz="2000"/>
              <a:t>It is not just about compliance.</a:t>
            </a:r>
          </a:p>
          <a:p>
            <a:pPr marL="511776" lvl="1" indent="-342900" algn="just">
              <a:lnSpc>
                <a:spcPct val="170000"/>
              </a:lnSpc>
              <a:buFont typeface="Wingdings" panose="05000000000000000000" pitchFamily="2" charset="2"/>
              <a:buChar char="q"/>
            </a:pPr>
            <a:endParaRPr lang="en-US" sz="2415" dirty="0"/>
          </a:p>
        </p:txBody>
      </p:sp>
      <p:sp>
        <p:nvSpPr>
          <p:cNvPr id="4" name="Slide Number Placeholder 3">
            <a:extLst>
              <a:ext uri="{FF2B5EF4-FFF2-40B4-BE49-F238E27FC236}">
                <a16:creationId xmlns:a16="http://schemas.microsoft.com/office/drawing/2014/main" id="{C66CE2FC-54D1-4405-AE60-2014CCB14A08}"/>
              </a:ext>
            </a:extLst>
          </p:cNvPr>
          <p:cNvSpPr>
            <a:spLocks noGrp="1"/>
          </p:cNvSpPr>
          <p:nvPr>
            <p:ph type="sldNum" sz="quarter" idx="4"/>
          </p:nvPr>
        </p:nvSpPr>
        <p:spPr/>
        <p:txBody>
          <a:bodyPr/>
          <a:lstStyle/>
          <a:p>
            <a:fld id="{C37E4FB1-AD43-40BE-A2D5-51E31E25039B}" type="slidenum">
              <a:rPr lang="en-IN" smtClean="0"/>
              <a:pPr/>
              <a:t>15</a:t>
            </a:fld>
            <a:endParaRPr lang="en-IN" dirty="0"/>
          </a:p>
        </p:txBody>
      </p:sp>
      <p:pic>
        <p:nvPicPr>
          <p:cNvPr id="6" name="Picture 5">
            <a:extLst>
              <a:ext uri="{FF2B5EF4-FFF2-40B4-BE49-F238E27FC236}">
                <a16:creationId xmlns:a16="http://schemas.microsoft.com/office/drawing/2014/main" id="{6BA7FE92-E74A-4C2C-B035-4881B2A9EB45}"/>
              </a:ext>
            </a:extLst>
          </p:cNvPr>
          <p:cNvPicPr>
            <a:picLocks noChangeAspect="1"/>
          </p:cNvPicPr>
          <p:nvPr/>
        </p:nvPicPr>
        <p:blipFill>
          <a:blip r:embed="rId2"/>
          <a:stretch>
            <a:fillRect/>
          </a:stretch>
        </p:blipFill>
        <p:spPr>
          <a:xfrm>
            <a:off x="4876800" y="3983129"/>
            <a:ext cx="4520490" cy="2622551"/>
          </a:xfrm>
          <a:prstGeom prst="rect">
            <a:avLst/>
          </a:prstGeom>
        </p:spPr>
      </p:pic>
    </p:spTree>
    <p:extLst>
      <p:ext uri="{BB962C8B-B14F-4D97-AF65-F5344CB8AC3E}">
        <p14:creationId xmlns:p14="http://schemas.microsoft.com/office/powerpoint/2010/main" val="33892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D10BB5-D2DE-4675-8B39-0300FD05BD4D}"/>
              </a:ext>
            </a:extLst>
          </p:cNvPr>
          <p:cNvSpPr>
            <a:spLocks noGrp="1"/>
          </p:cNvSpPr>
          <p:nvPr>
            <p:ph type="body" sz="quarter" idx="14"/>
          </p:nvPr>
        </p:nvSpPr>
        <p:spPr/>
        <p:txBody>
          <a:bodyPr/>
          <a:lstStyle/>
          <a:p>
            <a:r>
              <a:rPr lang="en-IN" sz="3000" dirty="0"/>
              <a:t>Why tax payers needs a GST review?</a:t>
            </a:r>
          </a:p>
        </p:txBody>
      </p:sp>
      <p:sp>
        <p:nvSpPr>
          <p:cNvPr id="3" name="Text Placeholder 2">
            <a:extLst>
              <a:ext uri="{FF2B5EF4-FFF2-40B4-BE49-F238E27FC236}">
                <a16:creationId xmlns:a16="http://schemas.microsoft.com/office/drawing/2014/main" id="{E56CD7CA-07F4-4D03-A001-0EEF25FD19BF}"/>
              </a:ext>
            </a:extLst>
          </p:cNvPr>
          <p:cNvSpPr>
            <a:spLocks noGrp="1"/>
          </p:cNvSpPr>
          <p:nvPr>
            <p:ph type="body" sz="quarter" idx="15"/>
          </p:nvPr>
        </p:nvSpPr>
        <p:spPr>
          <a:xfrm>
            <a:off x="282059" y="1108260"/>
            <a:ext cx="7144584" cy="5248092"/>
          </a:xfrm>
        </p:spPr>
        <p:txBody>
          <a:bodyPr>
            <a:normAutofit/>
          </a:bodyPr>
          <a:lstStyle/>
          <a:p>
            <a:pPr marL="0" indent="0" algn="just">
              <a:lnSpc>
                <a:spcPct val="200000"/>
              </a:lnSpc>
              <a:buNone/>
            </a:pPr>
            <a:r>
              <a:rPr lang="en-IN" sz="1800" dirty="0"/>
              <a:t>GST is growing as a key source of tax revenue for government. The increased focus by revenue department on GST compliance has heightened the importance of businesses to properly manage their GST risk and cash flows. Pursuant to GST law, tax payers have unlearned the past indirect tax  concepts. The GST concept is just four years old in India and it has faced lot Challenges in the initial phase. Professionals could help the business entities to understand  the intricacies of GST by </a:t>
            </a:r>
            <a:r>
              <a:rPr lang="en-IN" sz="1800" b="1" dirty="0"/>
              <a:t>undertaking periodical review</a:t>
            </a:r>
            <a:r>
              <a:rPr lang="en-IN" sz="1800" dirty="0"/>
              <a:t>.</a:t>
            </a:r>
          </a:p>
          <a:p>
            <a:pPr marL="0" indent="0" algn="just">
              <a:lnSpc>
                <a:spcPct val="200000"/>
              </a:lnSpc>
              <a:buNone/>
            </a:pPr>
            <a:endParaRPr lang="en-IN" sz="1800" dirty="0"/>
          </a:p>
        </p:txBody>
      </p:sp>
      <p:sp>
        <p:nvSpPr>
          <p:cNvPr id="4" name="Slide Number Placeholder 3">
            <a:extLst>
              <a:ext uri="{FF2B5EF4-FFF2-40B4-BE49-F238E27FC236}">
                <a16:creationId xmlns:a16="http://schemas.microsoft.com/office/drawing/2014/main" id="{FF2E8F1A-0017-40CD-AED0-A8BBE5986DED}"/>
              </a:ext>
            </a:extLst>
          </p:cNvPr>
          <p:cNvSpPr>
            <a:spLocks noGrp="1"/>
          </p:cNvSpPr>
          <p:nvPr>
            <p:ph type="sldNum" sz="quarter" idx="4"/>
          </p:nvPr>
        </p:nvSpPr>
        <p:spPr/>
        <p:txBody>
          <a:bodyPr/>
          <a:lstStyle/>
          <a:p>
            <a:fld id="{C37E4FB1-AD43-40BE-A2D5-51E31E25039B}" type="slidenum">
              <a:rPr lang="en-IN" smtClean="0"/>
              <a:pPr/>
              <a:t>16</a:t>
            </a:fld>
            <a:endParaRPr lang="en-IN" dirty="0"/>
          </a:p>
        </p:txBody>
      </p:sp>
      <p:pic>
        <p:nvPicPr>
          <p:cNvPr id="6" name="Picture 2" descr="Your days become easier when you know WHY you do the things you do. -  Catherine Molloy">
            <a:extLst>
              <a:ext uri="{FF2B5EF4-FFF2-40B4-BE49-F238E27FC236}">
                <a16:creationId xmlns:a16="http://schemas.microsoft.com/office/drawing/2014/main" id="{A6E37AF7-55A4-4C5A-BE69-A87D9F879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442" y="1600200"/>
            <a:ext cx="2797903" cy="301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1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D10BB5-D2DE-4675-8B39-0300FD05BD4D}"/>
              </a:ext>
            </a:extLst>
          </p:cNvPr>
          <p:cNvSpPr>
            <a:spLocks noGrp="1"/>
          </p:cNvSpPr>
          <p:nvPr>
            <p:ph type="body" sz="quarter" idx="14"/>
          </p:nvPr>
        </p:nvSpPr>
        <p:spPr/>
        <p:txBody>
          <a:bodyPr/>
          <a:lstStyle/>
          <a:p>
            <a:r>
              <a:rPr lang="en-IN" sz="3000" dirty="0"/>
              <a:t>Continued…</a:t>
            </a:r>
          </a:p>
        </p:txBody>
      </p:sp>
      <p:sp>
        <p:nvSpPr>
          <p:cNvPr id="3" name="Text Placeholder 2">
            <a:extLst>
              <a:ext uri="{FF2B5EF4-FFF2-40B4-BE49-F238E27FC236}">
                <a16:creationId xmlns:a16="http://schemas.microsoft.com/office/drawing/2014/main" id="{E56CD7CA-07F4-4D03-A001-0EEF25FD19BF}"/>
              </a:ext>
            </a:extLst>
          </p:cNvPr>
          <p:cNvSpPr>
            <a:spLocks noGrp="1"/>
          </p:cNvSpPr>
          <p:nvPr>
            <p:ph type="body" sz="quarter" idx="15"/>
          </p:nvPr>
        </p:nvSpPr>
        <p:spPr>
          <a:xfrm>
            <a:off x="246548" y="1256790"/>
            <a:ext cx="10004941" cy="5099561"/>
          </a:xfrm>
        </p:spPr>
        <p:txBody>
          <a:bodyPr>
            <a:normAutofit/>
          </a:bodyPr>
          <a:lstStyle/>
          <a:p>
            <a:pPr algn="just">
              <a:lnSpc>
                <a:spcPct val="200000"/>
              </a:lnSpc>
              <a:buFont typeface="Wingdings" panose="05000000000000000000" pitchFamily="2" charset="2"/>
              <a:buChar char="q"/>
            </a:pPr>
            <a:r>
              <a:rPr lang="en-IN" sz="2000" dirty="0"/>
              <a:t>GST review would make sure that disadvantages listed in heading “ How it could be bane for tax payers” could be negated/mitigated</a:t>
            </a:r>
          </a:p>
          <a:p>
            <a:pPr algn="just">
              <a:lnSpc>
                <a:spcPct val="200000"/>
              </a:lnSpc>
              <a:buFont typeface="Wingdings" panose="05000000000000000000" pitchFamily="2" charset="2"/>
              <a:buChar char="q"/>
            </a:pPr>
            <a:r>
              <a:rPr lang="en-IN" sz="2000" dirty="0"/>
              <a:t>Review can reduce time involved in filing </a:t>
            </a:r>
            <a:r>
              <a:rPr lang="en-IN" sz="2000" b="1" dirty="0"/>
              <a:t>annual return </a:t>
            </a:r>
            <a:r>
              <a:rPr lang="en-IN" sz="2000" dirty="0"/>
              <a:t>and provide appropriate level of assurance</a:t>
            </a:r>
          </a:p>
          <a:p>
            <a:pPr algn="just">
              <a:lnSpc>
                <a:spcPct val="200000"/>
              </a:lnSpc>
              <a:buFont typeface="Wingdings" panose="05000000000000000000" pitchFamily="2" charset="2"/>
              <a:buChar char="q"/>
            </a:pPr>
            <a:r>
              <a:rPr lang="en-IN" sz="2000" dirty="0"/>
              <a:t>Review can reduce confusion and complexity of Form GSTR9, when those requirement listed in heading “Possible additions in GSTR9” will be added to Form GSTR9</a:t>
            </a:r>
          </a:p>
        </p:txBody>
      </p:sp>
      <p:sp>
        <p:nvSpPr>
          <p:cNvPr id="4" name="Slide Number Placeholder 3">
            <a:extLst>
              <a:ext uri="{FF2B5EF4-FFF2-40B4-BE49-F238E27FC236}">
                <a16:creationId xmlns:a16="http://schemas.microsoft.com/office/drawing/2014/main" id="{FF2E8F1A-0017-40CD-AED0-A8BBE5986DED}"/>
              </a:ext>
            </a:extLst>
          </p:cNvPr>
          <p:cNvSpPr>
            <a:spLocks noGrp="1"/>
          </p:cNvSpPr>
          <p:nvPr>
            <p:ph type="sldNum" sz="quarter" idx="4"/>
          </p:nvPr>
        </p:nvSpPr>
        <p:spPr/>
        <p:txBody>
          <a:bodyPr/>
          <a:lstStyle/>
          <a:p>
            <a:fld id="{C37E4FB1-AD43-40BE-A2D5-51E31E25039B}" type="slidenum">
              <a:rPr lang="en-IN" smtClean="0"/>
              <a:pPr/>
              <a:t>17</a:t>
            </a:fld>
            <a:endParaRPr lang="en-IN" dirty="0"/>
          </a:p>
        </p:txBody>
      </p:sp>
    </p:spTree>
    <p:extLst>
      <p:ext uri="{BB962C8B-B14F-4D97-AF65-F5344CB8AC3E}">
        <p14:creationId xmlns:p14="http://schemas.microsoft.com/office/powerpoint/2010/main" val="74099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D10BB5-D2DE-4675-8B39-0300FD05BD4D}"/>
              </a:ext>
            </a:extLst>
          </p:cNvPr>
          <p:cNvSpPr>
            <a:spLocks noGrp="1"/>
          </p:cNvSpPr>
          <p:nvPr>
            <p:ph type="body" sz="quarter" idx="14"/>
          </p:nvPr>
        </p:nvSpPr>
        <p:spPr/>
        <p:txBody>
          <a:bodyPr/>
          <a:lstStyle/>
          <a:p>
            <a:r>
              <a:rPr lang="en-IN" sz="3000" dirty="0"/>
              <a:t>Continued…</a:t>
            </a:r>
          </a:p>
        </p:txBody>
      </p:sp>
      <p:sp>
        <p:nvSpPr>
          <p:cNvPr id="3" name="Text Placeholder 2">
            <a:extLst>
              <a:ext uri="{FF2B5EF4-FFF2-40B4-BE49-F238E27FC236}">
                <a16:creationId xmlns:a16="http://schemas.microsoft.com/office/drawing/2014/main" id="{E56CD7CA-07F4-4D03-A001-0EEF25FD19BF}"/>
              </a:ext>
            </a:extLst>
          </p:cNvPr>
          <p:cNvSpPr>
            <a:spLocks noGrp="1"/>
          </p:cNvSpPr>
          <p:nvPr>
            <p:ph type="body" sz="quarter" idx="15"/>
          </p:nvPr>
        </p:nvSpPr>
        <p:spPr>
          <a:xfrm>
            <a:off x="282059" y="1256790"/>
            <a:ext cx="10004941" cy="5099561"/>
          </a:xfrm>
        </p:spPr>
        <p:txBody>
          <a:bodyPr>
            <a:normAutofit/>
          </a:bodyPr>
          <a:lstStyle/>
          <a:p>
            <a:pPr algn="just">
              <a:lnSpc>
                <a:spcPct val="200000"/>
              </a:lnSpc>
              <a:buFont typeface="Wingdings" panose="05000000000000000000" pitchFamily="2" charset="2"/>
              <a:buChar char="q"/>
            </a:pPr>
            <a:r>
              <a:rPr lang="en-IN" sz="2000" dirty="0"/>
              <a:t>Completion of GST review gives confidence to management that GST return lodged is correct</a:t>
            </a:r>
          </a:p>
          <a:p>
            <a:pPr algn="just">
              <a:lnSpc>
                <a:spcPct val="200000"/>
              </a:lnSpc>
              <a:buFont typeface="Wingdings" panose="05000000000000000000" pitchFamily="2" charset="2"/>
              <a:buChar char="q"/>
            </a:pPr>
            <a:r>
              <a:rPr lang="en-IN" sz="2000" dirty="0"/>
              <a:t>It raises awareness within organisation of GST issues</a:t>
            </a:r>
          </a:p>
          <a:p>
            <a:pPr algn="just">
              <a:lnSpc>
                <a:spcPct val="200000"/>
              </a:lnSpc>
              <a:buFont typeface="Wingdings" panose="05000000000000000000" pitchFamily="2" charset="2"/>
              <a:buChar char="q"/>
            </a:pPr>
            <a:r>
              <a:rPr lang="en-IN" sz="2000" dirty="0"/>
              <a:t>Process of undertaking the review educates personnel about GST compliances issues and the steps can take to mitigate tax risks</a:t>
            </a:r>
          </a:p>
          <a:p>
            <a:pPr algn="just">
              <a:lnSpc>
                <a:spcPct val="200000"/>
              </a:lnSpc>
              <a:buFont typeface="Wingdings" panose="05000000000000000000" pitchFamily="2" charset="2"/>
              <a:buChar char="q"/>
            </a:pPr>
            <a:r>
              <a:rPr lang="en-IN" sz="2000" dirty="0"/>
              <a:t>GST review can be an opportunity to identify cash flow benefits as well as identifying improvements to efficiency of current system</a:t>
            </a:r>
          </a:p>
          <a:p>
            <a:pPr marL="0" indent="0" algn="just">
              <a:lnSpc>
                <a:spcPct val="200000"/>
              </a:lnSpc>
              <a:buNone/>
            </a:pPr>
            <a:endParaRPr lang="en-IN" sz="1800" dirty="0"/>
          </a:p>
          <a:p>
            <a:pPr algn="just">
              <a:lnSpc>
                <a:spcPct val="200000"/>
              </a:lnSpc>
              <a:buFont typeface="Wingdings" panose="05000000000000000000" pitchFamily="2" charset="2"/>
              <a:buChar char="q"/>
            </a:pPr>
            <a:endParaRPr lang="en-IN" sz="1800" dirty="0"/>
          </a:p>
        </p:txBody>
      </p:sp>
      <p:sp>
        <p:nvSpPr>
          <p:cNvPr id="4" name="Slide Number Placeholder 3">
            <a:extLst>
              <a:ext uri="{FF2B5EF4-FFF2-40B4-BE49-F238E27FC236}">
                <a16:creationId xmlns:a16="http://schemas.microsoft.com/office/drawing/2014/main" id="{FF2E8F1A-0017-40CD-AED0-A8BBE5986DED}"/>
              </a:ext>
            </a:extLst>
          </p:cNvPr>
          <p:cNvSpPr>
            <a:spLocks noGrp="1"/>
          </p:cNvSpPr>
          <p:nvPr>
            <p:ph type="sldNum" sz="quarter" idx="4"/>
          </p:nvPr>
        </p:nvSpPr>
        <p:spPr/>
        <p:txBody>
          <a:bodyPr/>
          <a:lstStyle/>
          <a:p>
            <a:fld id="{C37E4FB1-AD43-40BE-A2D5-51E31E25039B}" type="slidenum">
              <a:rPr lang="en-IN" smtClean="0"/>
              <a:pPr/>
              <a:t>18</a:t>
            </a:fld>
            <a:endParaRPr lang="en-IN" dirty="0"/>
          </a:p>
        </p:txBody>
      </p:sp>
    </p:spTree>
    <p:extLst>
      <p:ext uri="{BB962C8B-B14F-4D97-AF65-F5344CB8AC3E}">
        <p14:creationId xmlns:p14="http://schemas.microsoft.com/office/powerpoint/2010/main" val="361412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20800-410C-4048-9854-35F56A5AD4D8}"/>
              </a:ext>
            </a:extLst>
          </p:cNvPr>
          <p:cNvSpPr>
            <a:spLocks noGrp="1"/>
          </p:cNvSpPr>
          <p:nvPr>
            <p:ph type="body" sz="quarter" idx="14"/>
          </p:nvPr>
        </p:nvSpPr>
        <p:spPr/>
        <p:txBody>
          <a:bodyPr/>
          <a:lstStyle/>
          <a:p>
            <a:r>
              <a:rPr lang="en-IN" sz="3000" dirty="0"/>
              <a:t>Benefits of such Review</a:t>
            </a:r>
          </a:p>
        </p:txBody>
      </p:sp>
      <p:sp>
        <p:nvSpPr>
          <p:cNvPr id="4" name="Slide Number Placeholder 3">
            <a:extLst>
              <a:ext uri="{FF2B5EF4-FFF2-40B4-BE49-F238E27FC236}">
                <a16:creationId xmlns:a16="http://schemas.microsoft.com/office/drawing/2014/main" id="{2A68F8B8-4A75-4505-AF20-BB73B6E89256}"/>
              </a:ext>
            </a:extLst>
          </p:cNvPr>
          <p:cNvSpPr>
            <a:spLocks noGrp="1"/>
          </p:cNvSpPr>
          <p:nvPr>
            <p:ph type="sldNum" sz="quarter" idx="4"/>
          </p:nvPr>
        </p:nvSpPr>
        <p:spPr/>
        <p:txBody>
          <a:bodyPr/>
          <a:lstStyle/>
          <a:p>
            <a:fld id="{C37E4FB1-AD43-40BE-A2D5-51E31E25039B}" type="slidenum">
              <a:rPr lang="en-IN" smtClean="0"/>
              <a:pPr/>
              <a:t>19</a:t>
            </a:fld>
            <a:endParaRPr lang="en-IN" dirty="0"/>
          </a:p>
        </p:txBody>
      </p:sp>
      <p:sp>
        <p:nvSpPr>
          <p:cNvPr id="6" name="Parallelogram 5">
            <a:extLst>
              <a:ext uri="{FF2B5EF4-FFF2-40B4-BE49-F238E27FC236}">
                <a16:creationId xmlns:a16="http://schemas.microsoft.com/office/drawing/2014/main" id="{912D9756-DF55-47CD-833F-FD5EF0D28E3F}"/>
              </a:ext>
            </a:extLst>
          </p:cNvPr>
          <p:cNvSpPr/>
          <p:nvPr/>
        </p:nvSpPr>
        <p:spPr>
          <a:xfrm flipH="1">
            <a:off x="0" y="969343"/>
            <a:ext cx="3379981" cy="5888657"/>
          </a:xfrm>
          <a:prstGeom prst="parallelogram">
            <a:avLst>
              <a:gd name="adj" fmla="val 51795"/>
            </a:avLst>
          </a:prstGeom>
          <a:solidFill>
            <a:srgbClr val="0F6FC6"/>
          </a:solidFill>
          <a:ln w="12700" cap="flat" cmpd="sng" algn="in">
            <a:noFill/>
            <a:prstDash val="solid"/>
          </a:ln>
          <a:effectLst/>
        </p:spPr>
        <p:txBody>
          <a:bodyPr lIns="45720" tIns="22860" rIns="45720" bIns="2286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a:ea typeface="+mn-ea"/>
              <a:cs typeface="+mn-cs"/>
            </a:endParaRPr>
          </a:p>
        </p:txBody>
      </p:sp>
      <p:sp>
        <p:nvSpPr>
          <p:cNvPr id="7" name="TextBox 6">
            <a:extLst>
              <a:ext uri="{FF2B5EF4-FFF2-40B4-BE49-F238E27FC236}">
                <a16:creationId xmlns:a16="http://schemas.microsoft.com/office/drawing/2014/main" id="{E369C100-8C93-40E4-AAD4-97EFF1FD1490}"/>
              </a:ext>
            </a:extLst>
          </p:cNvPr>
          <p:cNvSpPr txBox="1"/>
          <p:nvPr/>
        </p:nvSpPr>
        <p:spPr>
          <a:xfrm>
            <a:off x="818520" y="1075812"/>
            <a:ext cx="534762" cy="507831"/>
          </a:xfrm>
          <a:prstGeom prst="rect">
            <a:avLst/>
          </a:prstGeom>
          <a:noFill/>
        </p:spPr>
        <p:txBody>
          <a:bodyPr wrap="none" lIns="45720" tIns="22860" rIns="45720" bIns="22860" rtlCol="0" anchor="ctr" anchorCtr="0">
            <a:spAutoFit/>
          </a:bodyPr>
          <a:lstStyle/>
          <a:p>
            <a:pPr algn="r" defTabSz="457200"/>
            <a:r>
              <a:rPr lang="en-US" sz="3000" b="1" dirty="0">
                <a:solidFill>
                  <a:prstClr val="white"/>
                </a:solidFill>
                <a:latin typeface="Poppins" pitchFamily="2" charset="77"/>
                <a:ea typeface="League Spartan" charset="0"/>
                <a:cs typeface="Poppins" pitchFamily="2" charset="77"/>
              </a:rPr>
              <a:t>01</a:t>
            </a:r>
          </a:p>
        </p:txBody>
      </p:sp>
      <p:sp>
        <p:nvSpPr>
          <p:cNvPr id="8" name="TextBox 7">
            <a:extLst>
              <a:ext uri="{FF2B5EF4-FFF2-40B4-BE49-F238E27FC236}">
                <a16:creationId xmlns:a16="http://schemas.microsoft.com/office/drawing/2014/main" id="{9FA7BA18-D626-4F7C-B1B9-17568CA8E0C1}"/>
              </a:ext>
            </a:extLst>
          </p:cNvPr>
          <p:cNvSpPr txBox="1"/>
          <p:nvPr/>
        </p:nvSpPr>
        <p:spPr>
          <a:xfrm>
            <a:off x="986611" y="1745231"/>
            <a:ext cx="534762" cy="507831"/>
          </a:xfrm>
          <a:prstGeom prst="rect">
            <a:avLst/>
          </a:prstGeom>
          <a:noFill/>
        </p:spPr>
        <p:txBody>
          <a:bodyPr wrap="none" lIns="45720" tIns="22860" rIns="45720" bIns="22860" rtlCol="0" anchor="ctr" anchorCtr="0">
            <a:spAutoFit/>
          </a:bodyPr>
          <a:lstStyle/>
          <a:p>
            <a:pPr algn="r" defTabSz="457200"/>
            <a:r>
              <a:rPr lang="en-US" sz="3000" b="1" dirty="0">
                <a:solidFill>
                  <a:prstClr val="white"/>
                </a:solidFill>
                <a:latin typeface="Poppins" pitchFamily="2" charset="77"/>
                <a:ea typeface="League Spartan" charset="0"/>
                <a:cs typeface="Poppins" pitchFamily="2" charset="77"/>
              </a:rPr>
              <a:t>02</a:t>
            </a:r>
          </a:p>
        </p:txBody>
      </p:sp>
      <p:sp>
        <p:nvSpPr>
          <p:cNvPr id="9" name="TextBox 8">
            <a:extLst>
              <a:ext uri="{FF2B5EF4-FFF2-40B4-BE49-F238E27FC236}">
                <a16:creationId xmlns:a16="http://schemas.microsoft.com/office/drawing/2014/main" id="{86E43226-26F1-4AE7-B291-78E0D9258634}"/>
              </a:ext>
            </a:extLst>
          </p:cNvPr>
          <p:cNvSpPr txBox="1"/>
          <p:nvPr/>
        </p:nvSpPr>
        <p:spPr>
          <a:xfrm>
            <a:off x="1139186" y="2080020"/>
            <a:ext cx="602088" cy="1107996"/>
          </a:xfrm>
          <a:prstGeom prst="rect">
            <a:avLst/>
          </a:prstGeom>
          <a:noFill/>
        </p:spPr>
        <p:txBody>
          <a:bodyPr wrap="none" lIns="45720" tIns="22860" rIns="45720" bIns="22860" rtlCol="0" anchor="ctr" anchorCtr="0">
            <a:spAutoFit/>
          </a:bodyPr>
          <a:lstStyle/>
          <a:p>
            <a:pPr algn="r" defTabSz="457200"/>
            <a:r>
              <a:rPr lang="en-US" sz="6900" b="1" dirty="0">
                <a:solidFill>
                  <a:prstClr val="white">
                    <a:alpha val="35000"/>
                  </a:prstClr>
                </a:solidFill>
                <a:latin typeface="Poppins" pitchFamily="2" charset="77"/>
                <a:ea typeface="League Spartan" charset="0"/>
                <a:cs typeface="Poppins" pitchFamily="2" charset="77"/>
              </a:rPr>
              <a:t>3</a:t>
            </a:r>
          </a:p>
        </p:txBody>
      </p:sp>
      <p:sp>
        <p:nvSpPr>
          <p:cNvPr id="10" name="TextBox 9">
            <a:extLst>
              <a:ext uri="{FF2B5EF4-FFF2-40B4-BE49-F238E27FC236}">
                <a16:creationId xmlns:a16="http://schemas.microsoft.com/office/drawing/2014/main" id="{AF6397A3-FD60-4EE9-9558-39C11636D615}"/>
              </a:ext>
            </a:extLst>
          </p:cNvPr>
          <p:cNvSpPr txBox="1"/>
          <p:nvPr/>
        </p:nvSpPr>
        <p:spPr>
          <a:xfrm>
            <a:off x="1201859" y="2436841"/>
            <a:ext cx="534762" cy="507831"/>
          </a:xfrm>
          <a:prstGeom prst="rect">
            <a:avLst/>
          </a:prstGeom>
          <a:noFill/>
        </p:spPr>
        <p:txBody>
          <a:bodyPr wrap="none" lIns="45720" tIns="22860" rIns="45720" bIns="22860" rtlCol="0" anchor="ctr" anchorCtr="0">
            <a:spAutoFit/>
          </a:bodyPr>
          <a:lstStyle/>
          <a:p>
            <a:pPr algn="r" defTabSz="457200"/>
            <a:r>
              <a:rPr lang="en-US" sz="3000" b="1" dirty="0">
                <a:solidFill>
                  <a:prstClr val="white"/>
                </a:solidFill>
                <a:latin typeface="Poppins" pitchFamily="2" charset="77"/>
                <a:ea typeface="League Spartan" charset="0"/>
                <a:cs typeface="Poppins" pitchFamily="2" charset="77"/>
              </a:rPr>
              <a:t>03</a:t>
            </a:r>
          </a:p>
        </p:txBody>
      </p:sp>
      <p:sp>
        <p:nvSpPr>
          <p:cNvPr id="12" name="TextBox 11">
            <a:extLst>
              <a:ext uri="{FF2B5EF4-FFF2-40B4-BE49-F238E27FC236}">
                <a16:creationId xmlns:a16="http://schemas.microsoft.com/office/drawing/2014/main" id="{47884396-02AC-4A8B-9B93-839737E24DD5}"/>
              </a:ext>
            </a:extLst>
          </p:cNvPr>
          <p:cNvSpPr txBox="1"/>
          <p:nvPr/>
        </p:nvSpPr>
        <p:spPr>
          <a:xfrm>
            <a:off x="751194" y="708844"/>
            <a:ext cx="602088" cy="1107996"/>
          </a:xfrm>
          <a:prstGeom prst="rect">
            <a:avLst/>
          </a:prstGeom>
          <a:noFill/>
        </p:spPr>
        <p:txBody>
          <a:bodyPr wrap="none" lIns="45720" tIns="22860" rIns="45720" bIns="22860" rtlCol="0" anchor="ctr" anchorCtr="0">
            <a:spAutoFit/>
          </a:bodyPr>
          <a:lstStyle/>
          <a:p>
            <a:pPr algn="r" defTabSz="457200"/>
            <a:r>
              <a:rPr lang="en-US" sz="6900" b="1" dirty="0">
                <a:solidFill>
                  <a:prstClr val="white">
                    <a:alpha val="35000"/>
                  </a:prstClr>
                </a:solidFill>
                <a:latin typeface="Poppins" pitchFamily="2" charset="77"/>
                <a:ea typeface="League Spartan" charset="0"/>
                <a:cs typeface="Poppins" pitchFamily="2" charset="77"/>
              </a:rPr>
              <a:t>1</a:t>
            </a:r>
          </a:p>
        </p:txBody>
      </p:sp>
      <p:sp>
        <p:nvSpPr>
          <p:cNvPr id="13" name="TextBox 12">
            <a:extLst>
              <a:ext uri="{FF2B5EF4-FFF2-40B4-BE49-F238E27FC236}">
                <a16:creationId xmlns:a16="http://schemas.microsoft.com/office/drawing/2014/main" id="{3D787D5D-6C47-490C-8B74-9AF6890B4BB4}"/>
              </a:ext>
            </a:extLst>
          </p:cNvPr>
          <p:cNvSpPr txBox="1"/>
          <p:nvPr/>
        </p:nvSpPr>
        <p:spPr>
          <a:xfrm>
            <a:off x="1434585" y="3229688"/>
            <a:ext cx="534762" cy="507831"/>
          </a:xfrm>
          <a:prstGeom prst="rect">
            <a:avLst/>
          </a:prstGeom>
          <a:noFill/>
        </p:spPr>
        <p:txBody>
          <a:bodyPr wrap="none" lIns="45720" tIns="22860" rIns="45720" bIns="22860" rtlCol="0" anchor="ctr" anchorCtr="0">
            <a:spAutoFit/>
          </a:bodyPr>
          <a:lstStyle/>
          <a:p>
            <a:pPr algn="r" defTabSz="457200"/>
            <a:r>
              <a:rPr lang="en-US" sz="3000" b="1" dirty="0">
                <a:solidFill>
                  <a:prstClr val="white"/>
                </a:solidFill>
                <a:latin typeface="Poppins" pitchFamily="2" charset="77"/>
                <a:ea typeface="League Spartan" charset="0"/>
                <a:cs typeface="Poppins" pitchFamily="2" charset="77"/>
              </a:rPr>
              <a:t>04</a:t>
            </a:r>
          </a:p>
        </p:txBody>
      </p:sp>
      <p:sp>
        <p:nvSpPr>
          <p:cNvPr id="14" name="TextBox 13">
            <a:extLst>
              <a:ext uri="{FF2B5EF4-FFF2-40B4-BE49-F238E27FC236}">
                <a16:creationId xmlns:a16="http://schemas.microsoft.com/office/drawing/2014/main" id="{027FB45C-745A-4A31-A9DB-F4BBA1102589}"/>
              </a:ext>
            </a:extLst>
          </p:cNvPr>
          <p:cNvSpPr txBox="1"/>
          <p:nvPr/>
        </p:nvSpPr>
        <p:spPr>
          <a:xfrm>
            <a:off x="1388946" y="2885990"/>
            <a:ext cx="602088" cy="1107996"/>
          </a:xfrm>
          <a:prstGeom prst="rect">
            <a:avLst/>
          </a:prstGeom>
          <a:noFill/>
        </p:spPr>
        <p:txBody>
          <a:bodyPr wrap="square" lIns="45720" tIns="22860" rIns="45720" bIns="22860" rtlCol="0" anchor="ctr" anchorCtr="0">
            <a:spAutoFit/>
          </a:bodyPr>
          <a:lstStyle/>
          <a:p>
            <a:pPr algn="r" defTabSz="457200"/>
            <a:r>
              <a:rPr lang="en-US" sz="6900" b="1" dirty="0">
                <a:solidFill>
                  <a:prstClr val="white">
                    <a:alpha val="35000"/>
                  </a:prstClr>
                </a:solidFill>
                <a:latin typeface="Poppins" pitchFamily="2" charset="77"/>
                <a:ea typeface="League Spartan" charset="0"/>
                <a:cs typeface="Poppins" pitchFamily="2" charset="77"/>
              </a:rPr>
              <a:t>4</a:t>
            </a:r>
          </a:p>
        </p:txBody>
      </p:sp>
      <p:sp>
        <p:nvSpPr>
          <p:cNvPr id="15" name="Subtitle 2">
            <a:extLst>
              <a:ext uri="{FF2B5EF4-FFF2-40B4-BE49-F238E27FC236}">
                <a16:creationId xmlns:a16="http://schemas.microsoft.com/office/drawing/2014/main" id="{F92757A1-DE2F-4DF7-8EE4-02A839F9D7F4}"/>
              </a:ext>
            </a:extLst>
          </p:cNvPr>
          <p:cNvSpPr txBox="1">
            <a:spLocks/>
          </p:cNvSpPr>
          <p:nvPr/>
        </p:nvSpPr>
        <p:spPr>
          <a:xfrm>
            <a:off x="1822417" y="1050330"/>
            <a:ext cx="6045243" cy="38472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2200" dirty="0">
                <a:solidFill>
                  <a:prstClr val="black"/>
                </a:solidFill>
                <a:latin typeface="Cambria" pitchFamily="18" charset="0"/>
                <a:ea typeface="Cambria" pitchFamily="18" charset="0"/>
                <a:cs typeface="Mukta ExtraLight" panose="020B0000000000000000" pitchFamily="34" charset="77"/>
              </a:rPr>
              <a:t>Non- Compliance could be identified faster</a:t>
            </a:r>
          </a:p>
        </p:txBody>
      </p:sp>
      <p:sp>
        <p:nvSpPr>
          <p:cNvPr id="16" name="Subtitle 2">
            <a:extLst>
              <a:ext uri="{FF2B5EF4-FFF2-40B4-BE49-F238E27FC236}">
                <a16:creationId xmlns:a16="http://schemas.microsoft.com/office/drawing/2014/main" id="{BC94586B-63B9-4CFD-A922-5BAE0D6FCA95}"/>
              </a:ext>
            </a:extLst>
          </p:cNvPr>
          <p:cNvSpPr txBox="1">
            <a:spLocks/>
          </p:cNvSpPr>
          <p:nvPr/>
        </p:nvSpPr>
        <p:spPr>
          <a:xfrm>
            <a:off x="2063466" y="1797872"/>
            <a:ext cx="8246353" cy="38472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200" dirty="0">
                <a:solidFill>
                  <a:prstClr val="black"/>
                </a:solidFill>
                <a:latin typeface="Cambria" pitchFamily="18" charset="0"/>
                <a:ea typeface="Cambria" pitchFamily="18" charset="0"/>
                <a:cs typeface="Mukta ExtraLight" panose="020B0000000000000000" pitchFamily="34" charset="77"/>
              </a:rPr>
              <a:t>Availment of eligible input credits without missing major credits</a:t>
            </a:r>
          </a:p>
        </p:txBody>
      </p:sp>
      <p:sp>
        <p:nvSpPr>
          <p:cNvPr id="17" name="Subtitle 2">
            <a:extLst>
              <a:ext uri="{FF2B5EF4-FFF2-40B4-BE49-F238E27FC236}">
                <a16:creationId xmlns:a16="http://schemas.microsoft.com/office/drawing/2014/main" id="{580172F1-F229-4AC3-9A5A-CDD4A98A99E9}"/>
              </a:ext>
            </a:extLst>
          </p:cNvPr>
          <p:cNvSpPr txBox="1">
            <a:spLocks/>
          </p:cNvSpPr>
          <p:nvPr/>
        </p:nvSpPr>
        <p:spPr>
          <a:xfrm>
            <a:off x="2175966" y="2469850"/>
            <a:ext cx="7803718" cy="38472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200" dirty="0">
                <a:solidFill>
                  <a:prstClr val="black"/>
                </a:solidFill>
                <a:latin typeface="Cambria" pitchFamily="18" charset="0"/>
                <a:ea typeface="Cambria" pitchFamily="18" charset="0"/>
                <a:cs typeface="Mukta ExtraLight" panose="020B0000000000000000" pitchFamily="34" charset="77"/>
              </a:rPr>
              <a:t>Avoid or mitigate possible litigations from department</a:t>
            </a:r>
          </a:p>
        </p:txBody>
      </p:sp>
      <p:sp>
        <p:nvSpPr>
          <p:cNvPr id="18" name="Subtitle 2">
            <a:extLst>
              <a:ext uri="{FF2B5EF4-FFF2-40B4-BE49-F238E27FC236}">
                <a16:creationId xmlns:a16="http://schemas.microsoft.com/office/drawing/2014/main" id="{CECF80E4-DE85-41F0-AB19-BE30878286CC}"/>
              </a:ext>
            </a:extLst>
          </p:cNvPr>
          <p:cNvSpPr txBox="1">
            <a:spLocks/>
          </p:cNvSpPr>
          <p:nvPr/>
        </p:nvSpPr>
        <p:spPr>
          <a:xfrm>
            <a:off x="2414918" y="3094583"/>
            <a:ext cx="7543448" cy="7232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200" dirty="0">
                <a:solidFill>
                  <a:prstClr val="black"/>
                </a:solidFill>
                <a:latin typeface="Cambria" pitchFamily="18" charset="0"/>
                <a:ea typeface="Cambria" pitchFamily="18" charset="0"/>
                <a:cs typeface="Mukta ExtraLight" panose="020B0000000000000000" pitchFamily="34" charset="77"/>
              </a:rPr>
              <a:t>Avoid demand in form of interest and penalties for non-compliance</a:t>
            </a:r>
          </a:p>
        </p:txBody>
      </p:sp>
      <p:sp>
        <p:nvSpPr>
          <p:cNvPr id="19" name="TextBox 18">
            <a:extLst>
              <a:ext uri="{FF2B5EF4-FFF2-40B4-BE49-F238E27FC236}">
                <a16:creationId xmlns:a16="http://schemas.microsoft.com/office/drawing/2014/main" id="{D0585AB5-AD7D-4DBD-907E-54B42845A02E}"/>
              </a:ext>
            </a:extLst>
          </p:cNvPr>
          <p:cNvSpPr txBox="1"/>
          <p:nvPr/>
        </p:nvSpPr>
        <p:spPr>
          <a:xfrm>
            <a:off x="1689990" y="4112636"/>
            <a:ext cx="534762" cy="507831"/>
          </a:xfrm>
          <a:prstGeom prst="rect">
            <a:avLst/>
          </a:prstGeom>
          <a:noFill/>
        </p:spPr>
        <p:txBody>
          <a:bodyPr wrap="none" lIns="45720" tIns="22860" rIns="45720" bIns="22860" rtlCol="0" anchor="ctr" anchorCtr="0">
            <a:spAutoFit/>
          </a:bodyPr>
          <a:lstStyle/>
          <a:p>
            <a:pPr algn="r" defTabSz="457200"/>
            <a:r>
              <a:rPr lang="en-US" sz="3000" b="1" dirty="0">
                <a:solidFill>
                  <a:prstClr val="white"/>
                </a:solidFill>
                <a:latin typeface="Poppins" pitchFamily="2" charset="77"/>
                <a:ea typeface="League Spartan" charset="0"/>
                <a:cs typeface="Poppins" pitchFamily="2" charset="77"/>
              </a:rPr>
              <a:t>05</a:t>
            </a:r>
          </a:p>
        </p:txBody>
      </p:sp>
      <p:sp>
        <p:nvSpPr>
          <p:cNvPr id="20" name="TextBox 19">
            <a:extLst>
              <a:ext uri="{FF2B5EF4-FFF2-40B4-BE49-F238E27FC236}">
                <a16:creationId xmlns:a16="http://schemas.microsoft.com/office/drawing/2014/main" id="{F1DBB9B6-D0B0-49F4-8610-7D0DBF4827DD}"/>
              </a:ext>
            </a:extLst>
          </p:cNvPr>
          <p:cNvSpPr txBox="1"/>
          <p:nvPr/>
        </p:nvSpPr>
        <p:spPr>
          <a:xfrm>
            <a:off x="1623445" y="3779191"/>
            <a:ext cx="602088" cy="1107996"/>
          </a:xfrm>
          <a:prstGeom prst="rect">
            <a:avLst/>
          </a:prstGeom>
          <a:noFill/>
        </p:spPr>
        <p:txBody>
          <a:bodyPr wrap="none" lIns="45720" tIns="22860" rIns="45720" bIns="22860" rtlCol="0" anchor="ctr" anchorCtr="0">
            <a:spAutoFit/>
          </a:bodyPr>
          <a:lstStyle/>
          <a:p>
            <a:pPr algn="r" defTabSz="457200"/>
            <a:r>
              <a:rPr lang="en-US" sz="6900" b="1" dirty="0">
                <a:solidFill>
                  <a:prstClr val="white">
                    <a:alpha val="35000"/>
                  </a:prstClr>
                </a:solidFill>
                <a:latin typeface="Poppins" pitchFamily="2" charset="77"/>
                <a:ea typeface="League Spartan" charset="0"/>
                <a:cs typeface="Poppins" pitchFamily="2" charset="77"/>
              </a:rPr>
              <a:t>5</a:t>
            </a:r>
          </a:p>
        </p:txBody>
      </p:sp>
      <p:sp>
        <p:nvSpPr>
          <p:cNvPr id="21" name="TextBox 20">
            <a:extLst>
              <a:ext uri="{FF2B5EF4-FFF2-40B4-BE49-F238E27FC236}">
                <a16:creationId xmlns:a16="http://schemas.microsoft.com/office/drawing/2014/main" id="{BE2E4C3E-9342-4AA8-BE34-D0BC051F29C5}"/>
              </a:ext>
            </a:extLst>
          </p:cNvPr>
          <p:cNvSpPr txBox="1"/>
          <p:nvPr/>
        </p:nvSpPr>
        <p:spPr>
          <a:xfrm>
            <a:off x="1833808" y="4575290"/>
            <a:ext cx="602088" cy="1107996"/>
          </a:xfrm>
          <a:prstGeom prst="rect">
            <a:avLst/>
          </a:prstGeom>
          <a:noFill/>
        </p:spPr>
        <p:txBody>
          <a:bodyPr wrap="none" lIns="45720" tIns="22860" rIns="45720" bIns="22860" rtlCol="0" anchor="ctr" anchorCtr="0">
            <a:spAutoFit/>
          </a:bodyPr>
          <a:lstStyle/>
          <a:p>
            <a:pPr algn="r" defTabSz="457200"/>
            <a:r>
              <a:rPr lang="en-US" sz="6900" b="1" dirty="0">
                <a:solidFill>
                  <a:prstClr val="white">
                    <a:alpha val="35000"/>
                  </a:prstClr>
                </a:solidFill>
                <a:latin typeface="Poppins" pitchFamily="2" charset="77"/>
                <a:ea typeface="League Spartan" charset="0"/>
                <a:cs typeface="Poppins" pitchFamily="2" charset="77"/>
              </a:rPr>
              <a:t>6</a:t>
            </a:r>
          </a:p>
        </p:txBody>
      </p:sp>
      <p:sp>
        <p:nvSpPr>
          <p:cNvPr id="22" name="TextBox 21">
            <a:extLst>
              <a:ext uri="{FF2B5EF4-FFF2-40B4-BE49-F238E27FC236}">
                <a16:creationId xmlns:a16="http://schemas.microsoft.com/office/drawing/2014/main" id="{932C4B24-821A-4115-B81C-E232EE8B6E03}"/>
              </a:ext>
            </a:extLst>
          </p:cNvPr>
          <p:cNvSpPr txBox="1"/>
          <p:nvPr/>
        </p:nvSpPr>
        <p:spPr>
          <a:xfrm>
            <a:off x="1949691" y="4887187"/>
            <a:ext cx="483467" cy="507831"/>
          </a:xfrm>
          <a:prstGeom prst="rect">
            <a:avLst/>
          </a:prstGeom>
          <a:noFill/>
        </p:spPr>
        <p:txBody>
          <a:bodyPr wrap="none" lIns="45720" tIns="22860" rIns="45720" bIns="22860" rtlCol="0" anchor="ctr" anchorCtr="0">
            <a:spAutoFit/>
          </a:bodyPr>
          <a:lstStyle/>
          <a:p>
            <a:pPr algn="r" defTabSz="457200"/>
            <a:r>
              <a:rPr lang="en-US" sz="3000" b="1" dirty="0">
                <a:solidFill>
                  <a:prstClr val="white"/>
                </a:solidFill>
                <a:latin typeface="Poppins" pitchFamily="2" charset="77"/>
                <a:ea typeface="League Spartan" charset="0"/>
                <a:cs typeface="Poppins" pitchFamily="2" charset="77"/>
              </a:rPr>
              <a:t>06</a:t>
            </a:r>
          </a:p>
        </p:txBody>
      </p:sp>
      <p:sp>
        <p:nvSpPr>
          <p:cNvPr id="23" name="Subtitle 2">
            <a:extLst>
              <a:ext uri="{FF2B5EF4-FFF2-40B4-BE49-F238E27FC236}">
                <a16:creationId xmlns:a16="http://schemas.microsoft.com/office/drawing/2014/main" id="{D65DB69F-2D21-415E-AD97-625208955837}"/>
              </a:ext>
            </a:extLst>
          </p:cNvPr>
          <p:cNvSpPr txBox="1">
            <a:spLocks/>
          </p:cNvSpPr>
          <p:nvPr/>
        </p:nvSpPr>
        <p:spPr>
          <a:xfrm>
            <a:off x="2733636" y="3951467"/>
            <a:ext cx="7315200" cy="7232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200" dirty="0">
                <a:solidFill>
                  <a:prstClr val="black"/>
                </a:solidFill>
                <a:latin typeface="Cambria" pitchFamily="18" charset="0"/>
                <a:ea typeface="Cambria" pitchFamily="18" charset="0"/>
                <a:cs typeface="Mukta ExtraLight" panose="020B0000000000000000" pitchFamily="34" charset="77"/>
              </a:rPr>
              <a:t>Better tax planning and scope to reduce cost of procurements</a:t>
            </a:r>
          </a:p>
        </p:txBody>
      </p:sp>
      <p:sp>
        <p:nvSpPr>
          <p:cNvPr id="24" name="Rectangle 23">
            <a:extLst>
              <a:ext uri="{FF2B5EF4-FFF2-40B4-BE49-F238E27FC236}">
                <a16:creationId xmlns:a16="http://schemas.microsoft.com/office/drawing/2014/main" id="{C36FB756-09EA-474A-BAAF-55E50887DA23}"/>
              </a:ext>
            </a:extLst>
          </p:cNvPr>
          <p:cNvSpPr/>
          <p:nvPr/>
        </p:nvSpPr>
        <p:spPr>
          <a:xfrm>
            <a:off x="2913887" y="4912086"/>
            <a:ext cx="6545510" cy="384721"/>
          </a:xfrm>
          <a:prstGeom prst="rect">
            <a:avLst/>
          </a:prstGeom>
        </p:spPr>
        <p:txBody>
          <a:bodyPr vert="horz" wrap="square" lIns="45720" tIns="22860" rIns="45720" bIns="22860" rtlCol="0" anchor="t">
            <a:spAutoFit/>
          </a:bodyPr>
          <a:lstStyle/>
          <a:p>
            <a:pPr defTabSz="1087636">
              <a:spcBef>
                <a:spcPct val="20000"/>
              </a:spcBef>
              <a:buFont typeface="Arial"/>
              <a:buNone/>
            </a:pPr>
            <a:r>
              <a:rPr lang="en-US" sz="2200" dirty="0">
                <a:solidFill>
                  <a:prstClr val="black"/>
                </a:solidFill>
                <a:latin typeface="Cambria" pitchFamily="18" charset="0"/>
                <a:ea typeface="Cambria" pitchFamily="18" charset="0"/>
                <a:cs typeface="Mukta ExtraLight" panose="020B0000000000000000" pitchFamily="34" charset="77"/>
              </a:rPr>
              <a:t>Exploration of export related benefits</a:t>
            </a:r>
            <a:endParaRPr lang="en-IN" sz="2200" dirty="0">
              <a:solidFill>
                <a:prstClr val="black"/>
              </a:solidFill>
              <a:latin typeface="Cambria" pitchFamily="18" charset="0"/>
              <a:ea typeface="Cambria" pitchFamily="18" charset="0"/>
              <a:cs typeface="Mukta ExtraLight" panose="020B0000000000000000" pitchFamily="34" charset="77"/>
            </a:endParaRPr>
          </a:p>
        </p:txBody>
      </p:sp>
      <p:sp>
        <p:nvSpPr>
          <p:cNvPr id="25" name="TextBox 24">
            <a:extLst>
              <a:ext uri="{FF2B5EF4-FFF2-40B4-BE49-F238E27FC236}">
                <a16:creationId xmlns:a16="http://schemas.microsoft.com/office/drawing/2014/main" id="{F6412DB3-A6F2-47C8-BDE1-ABF64B889BFF}"/>
              </a:ext>
            </a:extLst>
          </p:cNvPr>
          <p:cNvSpPr txBox="1"/>
          <p:nvPr/>
        </p:nvSpPr>
        <p:spPr>
          <a:xfrm>
            <a:off x="961534" y="1410912"/>
            <a:ext cx="597435" cy="1107996"/>
          </a:xfrm>
          <a:prstGeom prst="rect">
            <a:avLst/>
          </a:prstGeom>
          <a:noFill/>
        </p:spPr>
        <p:txBody>
          <a:bodyPr wrap="square" lIns="45720" tIns="22860" rIns="45720" bIns="22860" rtlCol="0" anchor="ctr" anchorCtr="0">
            <a:spAutoFit/>
          </a:bodyPr>
          <a:lstStyle/>
          <a:p>
            <a:pPr algn="r" defTabSz="457200"/>
            <a:r>
              <a:rPr lang="en-US" sz="6900" b="1" dirty="0">
                <a:solidFill>
                  <a:prstClr val="white">
                    <a:alpha val="35000"/>
                  </a:prstClr>
                </a:solidFill>
                <a:latin typeface="Poppins" pitchFamily="2" charset="77"/>
                <a:ea typeface="League Spartan" charset="0"/>
                <a:cs typeface="Poppins" pitchFamily="2" charset="77"/>
              </a:rPr>
              <a:t>2</a:t>
            </a:r>
          </a:p>
        </p:txBody>
      </p:sp>
      <p:sp>
        <p:nvSpPr>
          <p:cNvPr id="26" name="Rectangle 25">
            <a:extLst>
              <a:ext uri="{FF2B5EF4-FFF2-40B4-BE49-F238E27FC236}">
                <a16:creationId xmlns:a16="http://schemas.microsoft.com/office/drawing/2014/main" id="{D46D2A2E-2460-4358-A068-D754EBC340A5}"/>
              </a:ext>
            </a:extLst>
          </p:cNvPr>
          <p:cNvSpPr/>
          <p:nvPr/>
        </p:nvSpPr>
        <p:spPr>
          <a:xfrm>
            <a:off x="3341932" y="5924116"/>
            <a:ext cx="6545510" cy="384721"/>
          </a:xfrm>
          <a:prstGeom prst="rect">
            <a:avLst/>
          </a:prstGeom>
        </p:spPr>
        <p:txBody>
          <a:bodyPr vert="horz" wrap="square" lIns="45720" tIns="22860" rIns="45720" bIns="22860" rtlCol="0" anchor="t">
            <a:spAutoFit/>
          </a:bodyPr>
          <a:lstStyle/>
          <a:p>
            <a:pPr defTabSz="1087636">
              <a:spcBef>
                <a:spcPct val="20000"/>
              </a:spcBef>
              <a:buFont typeface="Arial"/>
              <a:buNone/>
            </a:pPr>
            <a:r>
              <a:rPr lang="en-US" sz="2200" b="1" dirty="0">
                <a:solidFill>
                  <a:prstClr val="black"/>
                </a:solidFill>
                <a:latin typeface="Cambria" pitchFamily="18" charset="0"/>
                <a:ea typeface="Cambria" pitchFamily="18" charset="0"/>
                <a:cs typeface="Mukta ExtraLight" panose="020B0000000000000000" pitchFamily="34" charset="77"/>
              </a:rPr>
              <a:t>The list is only illustrative, and it can go on.</a:t>
            </a:r>
            <a:endParaRPr lang="en-IN" sz="2200" b="1" dirty="0">
              <a:solidFill>
                <a:prstClr val="black"/>
              </a:solidFill>
              <a:latin typeface="Cambria" pitchFamily="18" charset="0"/>
              <a:ea typeface="Cambria" pitchFamily="18" charset="0"/>
              <a:cs typeface="Mukta ExtraLight" panose="020B0000000000000000" pitchFamily="34" charset="77"/>
            </a:endParaRPr>
          </a:p>
        </p:txBody>
      </p:sp>
    </p:spTree>
    <p:extLst>
      <p:ext uri="{BB962C8B-B14F-4D97-AF65-F5344CB8AC3E}">
        <p14:creationId xmlns:p14="http://schemas.microsoft.com/office/powerpoint/2010/main" val="658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DB7F4-BA1D-476D-8901-DA8F8AF779F7}"/>
              </a:ext>
            </a:extLst>
          </p:cNvPr>
          <p:cNvSpPr>
            <a:spLocks noGrp="1"/>
          </p:cNvSpPr>
          <p:nvPr>
            <p:ph type="body" sz="quarter" idx="14"/>
          </p:nvPr>
        </p:nvSpPr>
        <p:spPr/>
        <p:txBody>
          <a:bodyPr/>
          <a:lstStyle/>
          <a:p>
            <a:r>
              <a:rPr lang="en-US" sz="3000" dirty="0"/>
              <a:t>Coverage</a:t>
            </a:r>
            <a:endParaRPr lang="en-IN" sz="3000" dirty="0"/>
          </a:p>
        </p:txBody>
      </p:sp>
      <p:sp>
        <p:nvSpPr>
          <p:cNvPr id="3" name="Text Placeholder 2">
            <a:extLst>
              <a:ext uri="{FF2B5EF4-FFF2-40B4-BE49-F238E27FC236}">
                <a16:creationId xmlns:a16="http://schemas.microsoft.com/office/drawing/2014/main" id="{33A38F88-3995-477F-88A2-C7EAE4FBE15F}"/>
              </a:ext>
            </a:extLst>
          </p:cNvPr>
          <p:cNvSpPr>
            <a:spLocks noGrp="1"/>
          </p:cNvSpPr>
          <p:nvPr>
            <p:ph type="body" sz="quarter" idx="15"/>
          </p:nvPr>
        </p:nvSpPr>
        <p:spPr>
          <a:xfrm>
            <a:off x="3809999" y="1108259"/>
            <a:ext cx="6520469" cy="5749741"/>
          </a:xfrm>
        </p:spPr>
        <p:txBody>
          <a:bodyPr>
            <a:normAutofit/>
          </a:bodyPr>
          <a:lstStyle/>
          <a:p>
            <a:pPr marL="0" indent="0">
              <a:buNone/>
            </a:pPr>
            <a:endParaRPr lang="en-US" sz="2760" dirty="0"/>
          </a:p>
          <a:p>
            <a:pPr marL="0" indent="0">
              <a:buNone/>
            </a:pPr>
            <a:endParaRPr lang="en-US" sz="2415" dirty="0"/>
          </a:p>
          <a:p>
            <a:pPr marL="394335" indent="-394335">
              <a:buAutoNum type="arabicPeriod"/>
            </a:pPr>
            <a:endParaRPr lang="en-IN" dirty="0"/>
          </a:p>
        </p:txBody>
      </p:sp>
      <p:sp>
        <p:nvSpPr>
          <p:cNvPr id="4" name="Slide Number Placeholder 3">
            <a:extLst>
              <a:ext uri="{FF2B5EF4-FFF2-40B4-BE49-F238E27FC236}">
                <a16:creationId xmlns:a16="http://schemas.microsoft.com/office/drawing/2014/main" id="{D264DFED-BE80-4A26-B0AD-BAB6B99FEE26}"/>
              </a:ext>
            </a:extLst>
          </p:cNvPr>
          <p:cNvSpPr>
            <a:spLocks noGrp="1"/>
          </p:cNvSpPr>
          <p:nvPr>
            <p:ph type="sldNum" sz="quarter" idx="4"/>
          </p:nvPr>
        </p:nvSpPr>
        <p:spPr/>
        <p:txBody>
          <a:bodyPr/>
          <a:lstStyle/>
          <a:p>
            <a:fld id="{C37E4FB1-AD43-40BE-A2D5-51E31E25039B}" type="slidenum">
              <a:rPr lang="en-IN" smtClean="0"/>
              <a:pPr/>
              <a:t>2</a:t>
            </a:fld>
            <a:endParaRPr lang="en-IN" dirty="0"/>
          </a:p>
        </p:txBody>
      </p:sp>
      <p:pic>
        <p:nvPicPr>
          <p:cNvPr id="6" name="Picture Placeholder 33">
            <a:extLst>
              <a:ext uri="{FF2B5EF4-FFF2-40B4-BE49-F238E27FC236}">
                <a16:creationId xmlns:a16="http://schemas.microsoft.com/office/drawing/2014/main" id="{B600D3E3-6214-49D4-AAF1-642E7DFD3D3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45" y="955964"/>
            <a:ext cx="2817811" cy="5905546"/>
          </a:xfrm>
          <a:prstGeom prst="rect">
            <a:avLst/>
          </a:prstGeom>
          <a:solidFill>
            <a:srgbClr val="FFFFFF">
              <a:lumMod val="95000"/>
            </a:srgbClr>
          </a:solidFill>
        </p:spPr>
      </p:pic>
      <p:sp>
        <p:nvSpPr>
          <p:cNvPr id="7" name="Rectangle 6">
            <a:extLst>
              <a:ext uri="{FF2B5EF4-FFF2-40B4-BE49-F238E27FC236}">
                <a16:creationId xmlns:a16="http://schemas.microsoft.com/office/drawing/2014/main" id="{114F28D9-920A-4ED5-BAA8-75804568B19A}"/>
              </a:ext>
            </a:extLst>
          </p:cNvPr>
          <p:cNvSpPr/>
          <p:nvPr/>
        </p:nvSpPr>
        <p:spPr>
          <a:xfrm>
            <a:off x="1589" y="943576"/>
            <a:ext cx="2817811" cy="5905546"/>
          </a:xfrm>
          <a:prstGeom prst="rect">
            <a:avLst/>
          </a:prstGeom>
          <a:solidFill>
            <a:srgbClr val="A4ACB5">
              <a:lumMod val="50000"/>
              <a:alpha val="6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D5CC6091-B8E5-438A-B79B-D186581B53BA}"/>
              </a:ext>
            </a:extLst>
          </p:cNvPr>
          <p:cNvGraphicFramePr/>
          <p:nvPr>
            <p:extLst>
              <p:ext uri="{D42A27DB-BD31-4B8C-83A1-F6EECF244321}">
                <p14:modId xmlns:p14="http://schemas.microsoft.com/office/powerpoint/2010/main" val="112633397"/>
              </p:ext>
            </p:extLst>
          </p:nvPr>
        </p:nvGraphicFramePr>
        <p:xfrm>
          <a:off x="2895600" y="990600"/>
          <a:ext cx="7391401" cy="5749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1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low confidence">
            <a:extLst>
              <a:ext uri="{FF2B5EF4-FFF2-40B4-BE49-F238E27FC236}">
                <a16:creationId xmlns:a16="http://schemas.microsoft.com/office/drawing/2014/main" id="{18C589E2-0772-4F29-822E-DC24F5F1673E}"/>
              </a:ext>
            </a:extLst>
          </p:cNvPr>
          <p:cNvPicPr>
            <a:picLocks noChangeAspect="1"/>
          </p:cNvPicPr>
          <p:nvPr/>
        </p:nvPicPr>
        <p:blipFill rotWithShape="1">
          <a:blip r:embed="rId2"/>
          <a:srcRect r="13750"/>
          <a:stretch/>
        </p:blipFill>
        <p:spPr>
          <a:xfrm>
            <a:off x="20" y="10"/>
            <a:ext cx="10515580" cy="6857990"/>
          </a:xfrm>
          <a:prstGeom prst="rect">
            <a:avLst/>
          </a:prstGeom>
          <a:noFill/>
        </p:spPr>
      </p:pic>
      <p:sp>
        <p:nvSpPr>
          <p:cNvPr id="4" name="Slide Number Placeholder 3" hidden="1">
            <a:extLst>
              <a:ext uri="{FF2B5EF4-FFF2-40B4-BE49-F238E27FC236}">
                <a16:creationId xmlns:a16="http://schemas.microsoft.com/office/drawing/2014/main" id="{195AF52F-2CE6-4DD3-B34B-9B3BE9B2F675}"/>
              </a:ext>
            </a:extLst>
          </p:cNvPr>
          <p:cNvSpPr>
            <a:spLocks noGrp="1"/>
          </p:cNvSpPr>
          <p:nvPr>
            <p:ph type="sldNum" sz="quarter" idx="4294967295"/>
          </p:nvPr>
        </p:nvSpPr>
        <p:spPr>
          <a:xfrm>
            <a:off x="7426643" y="6356351"/>
            <a:ext cx="2366010" cy="365125"/>
          </a:xfrm>
        </p:spPr>
        <p:txBody>
          <a:bodyPr/>
          <a:lstStyle/>
          <a:p>
            <a:pPr>
              <a:spcAft>
                <a:spcPts val="600"/>
              </a:spcAft>
            </a:pPr>
            <a:fld id="{C37E4FB1-AD43-40BE-A2D5-51E31E25039B}" type="slidenum">
              <a:rPr lang="en-IN" smtClean="0"/>
              <a:pPr>
                <a:spcAft>
                  <a:spcPts val="600"/>
                </a:spcAft>
              </a:pPr>
              <a:t>20</a:t>
            </a:fld>
            <a:endParaRPr lang="en-IN"/>
          </a:p>
        </p:txBody>
      </p:sp>
    </p:spTree>
    <p:extLst>
      <p:ext uri="{BB962C8B-B14F-4D97-AF65-F5344CB8AC3E}">
        <p14:creationId xmlns:p14="http://schemas.microsoft.com/office/powerpoint/2010/main" val="128994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525781" y="274638"/>
            <a:ext cx="9464040" cy="1143000"/>
          </a:xfrm>
        </p:spPr>
        <p:txBody>
          <a:bodyPr anchor="ctr">
            <a:normAutofit/>
          </a:bodyPr>
          <a:lstStyle/>
          <a:p>
            <a:r>
              <a:rPr lang="en-IN" dirty="0"/>
              <a:t> </a:t>
            </a:r>
            <a:r>
              <a:rPr lang="en-IN" sz="3600" dirty="0">
                <a:latin typeface="Cambria" panose="02040503050406030204" pitchFamily="18" charset="0"/>
                <a:ea typeface="Cambria" panose="02040503050406030204" pitchFamily="18" charset="0"/>
              </a:rPr>
              <a:t>GST review involves few stage approach</a:t>
            </a:r>
          </a:p>
        </p:txBody>
      </p:sp>
      <p:pic>
        <p:nvPicPr>
          <p:cNvPr id="11" name="Picture 10" descr="A picture containing text&#10;&#10;Description automatically generated">
            <a:extLst>
              <a:ext uri="{FF2B5EF4-FFF2-40B4-BE49-F238E27FC236}">
                <a16:creationId xmlns:a16="http://schemas.microsoft.com/office/drawing/2014/main" id="{A7A1CB2B-6331-405C-A7A2-5F451EAAD6C6}"/>
              </a:ext>
            </a:extLst>
          </p:cNvPr>
          <p:cNvPicPr>
            <a:picLocks noChangeAspect="1"/>
          </p:cNvPicPr>
          <p:nvPr/>
        </p:nvPicPr>
        <p:blipFill rotWithShape="1">
          <a:blip r:embed="rId2">
            <a:extLst>
              <a:ext uri="{28A0092B-C50C-407E-A947-70E740481C1C}">
                <a14:useLocalDpi xmlns:a14="http://schemas.microsoft.com/office/drawing/2010/main" val="0"/>
              </a:ext>
            </a:extLst>
          </a:blip>
          <a:srcRect l="39727" r="8965" b="1"/>
          <a:stretch/>
        </p:blipFill>
        <p:spPr>
          <a:xfrm>
            <a:off x="525781" y="1600207"/>
            <a:ext cx="4644390" cy="4525963"/>
          </a:xfrm>
          <a:prstGeom prst="rect">
            <a:avLst/>
          </a:prstGeom>
          <a:noFill/>
        </p:spPr>
      </p:pic>
      <p:sp>
        <p:nvSpPr>
          <p:cNvPr id="3" name="Text Placeholder 2"/>
          <p:cNvSpPr>
            <a:spLocks noGrp="1"/>
          </p:cNvSpPr>
          <p:nvPr>
            <p:ph sz="half" idx="2"/>
          </p:nvPr>
        </p:nvSpPr>
        <p:spPr>
          <a:xfrm>
            <a:off x="5345430" y="1600207"/>
            <a:ext cx="4644390" cy="4525963"/>
          </a:xfrm>
        </p:spPr>
        <p:txBody>
          <a:bodyPr>
            <a:normAutofit/>
          </a:bodyPr>
          <a:lstStyle/>
          <a:p>
            <a:pPr marL="0" indent="0" algn="just">
              <a:lnSpc>
                <a:spcPct val="150000"/>
              </a:lnSpc>
              <a:buNone/>
            </a:pPr>
            <a:r>
              <a:rPr lang="en-IN" sz="2200" dirty="0">
                <a:latin typeface="Cambria" panose="02040503050406030204" pitchFamily="18" charset="0"/>
                <a:ea typeface="Cambria" panose="02040503050406030204" pitchFamily="18" charset="0"/>
              </a:rPr>
              <a:t>Review consists of few stage approach that is </a:t>
            </a:r>
            <a:r>
              <a:rPr lang="en-IN" sz="2200" b="1" dirty="0">
                <a:latin typeface="Cambria" panose="02040503050406030204" pitchFamily="18" charset="0"/>
                <a:ea typeface="Cambria" panose="02040503050406030204" pitchFamily="18" charset="0"/>
              </a:rPr>
              <a:t>designed by experts </a:t>
            </a:r>
            <a:r>
              <a:rPr lang="en-IN" sz="2200" dirty="0">
                <a:latin typeface="Cambria" panose="02040503050406030204" pitchFamily="18" charset="0"/>
                <a:ea typeface="Cambria" panose="02040503050406030204" pitchFamily="18" charset="0"/>
              </a:rPr>
              <a:t>to assist management in managing GST risks and maximizing GST opportunities. Proper </a:t>
            </a:r>
            <a:r>
              <a:rPr lang="en-IN" sz="2200" b="1" dirty="0">
                <a:latin typeface="Cambria" panose="02040503050406030204" pitchFamily="18" charset="0"/>
                <a:ea typeface="Cambria" panose="02040503050406030204" pitchFamily="18" charset="0"/>
              </a:rPr>
              <a:t>checklist ( What to check and How to check ) is designed by experts.</a:t>
            </a:r>
            <a:endParaRPr lang="en-IN" sz="220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2"/>
          </p:nvPr>
        </p:nvSpPr>
        <p:spPr>
          <a:xfrm>
            <a:off x="7536180" y="6356357"/>
            <a:ext cx="2453640" cy="365125"/>
          </a:xfrm>
        </p:spPr>
        <p:txBody>
          <a:bodyPr anchor="ctr">
            <a:normAutofit/>
          </a:bodyPr>
          <a:lstStyle/>
          <a:p>
            <a:pPr>
              <a:spcAft>
                <a:spcPts val="600"/>
              </a:spcAft>
            </a:pPr>
            <a:fld id="{C37E4FB1-AD43-40BE-A2D5-51E31E25039B}" type="slidenum">
              <a:rPr lang="en-IN" smtClean="0"/>
              <a:pPr>
                <a:spcAft>
                  <a:spcPts val="600"/>
                </a:spcAft>
              </a:pPr>
              <a:t>21</a:t>
            </a:fld>
            <a:endParaRPr lang="en-IN"/>
          </a:p>
        </p:txBody>
      </p:sp>
    </p:spTree>
    <p:extLst>
      <p:ext uri="{BB962C8B-B14F-4D97-AF65-F5344CB8AC3E}">
        <p14:creationId xmlns:p14="http://schemas.microsoft.com/office/powerpoint/2010/main" val="601905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IN" dirty="0"/>
              <a:t> </a:t>
            </a:r>
            <a:r>
              <a:rPr lang="en-IN" sz="3000" dirty="0"/>
              <a:t>Designed Stage</a:t>
            </a:r>
          </a:p>
        </p:txBody>
      </p:sp>
      <p:sp>
        <p:nvSpPr>
          <p:cNvPr id="4" name="Slide Number Placeholder 3"/>
          <p:cNvSpPr>
            <a:spLocks noGrp="1"/>
          </p:cNvSpPr>
          <p:nvPr>
            <p:ph type="sldNum" sz="quarter" idx="4"/>
          </p:nvPr>
        </p:nvSpPr>
        <p:spPr/>
        <p:txBody>
          <a:bodyPr/>
          <a:lstStyle/>
          <a:p>
            <a:fld id="{C37E4FB1-AD43-40BE-A2D5-51E31E25039B}" type="slidenum">
              <a:rPr lang="en-IN" smtClean="0"/>
              <a:pPr/>
              <a:t>22</a:t>
            </a:fld>
            <a:endParaRPr lang="en-IN" dirty="0"/>
          </a:p>
        </p:txBody>
      </p:sp>
      <p:graphicFrame>
        <p:nvGraphicFramePr>
          <p:cNvPr id="7" name="Diagram 6">
            <a:extLst>
              <a:ext uri="{FF2B5EF4-FFF2-40B4-BE49-F238E27FC236}">
                <a16:creationId xmlns:a16="http://schemas.microsoft.com/office/drawing/2014/main" id="{23C68E65-C357-45CA-A6BD-4341F73F8020}"/>
              </a:ext>
            </a:extLst>
          </p:cNvPr>
          <p:cNvGraphicFramePr/>
          <p:nvPr>
            <p:extLst>
              <p:ext uri="{D42A27DB-BD31-4B8C-83A1-F6EECF244321}">
                <p14:modId xmlns:p14="http://schemas.microsoft.com/office/powerpoint/2010/main" val="1569857874"/>
              </p:ext>
            </p:extLst>
          </p:nvPr>
        </p:nvGraphicFramePr>
        <p:xfrm>
          <a:off x="-1600200" y="962088"/>
          <a:ext cx="11963400" cy="5895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26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82059" y="150814"/>
            <a:ext cx="9014341" cy="687386"/>
          </a:xfrm>
        </p:spPr>
        <p:txBody>
          <a:bodyPr/>
          <a:lstStyle/>
          <a:p>
            <a:r>
              <a:rPr lang="en-IN" sz="2000" dirty="0"/>
              <a:t>Checklist which can add value to client during GST review- List is only illustrative and it can go on</a:t>
            </a:r>
          </a:p>
        </p:txBody>
      </p:sp>
      <p:sp>
        <p:nvSpPr>
          <p:cNvPr id="4" name="Slide Number Placeholder 3"/>
          <p:cNvSpPr>
            <a:spLocks noGrp="1"/>
          </p:cNvSpPr>
          <p:nvPr>
            <p:ph type="sldNum" sz="quarter" idx="4"/>
          </p:nvPr>
        </p:nvSpPr>
        <p:spPr/>
        <p:txBody>
          <a:bodyPr/>
          <a:lstStyle/>
          <a:p>
            <a:fld id="{C37E4FB1-AD43-40BE-A2D5-51E31E25039B}" type="slidenum">
              <a:rPr lang="en-IN" smtClean="0"/>
              <a:pPr/>
              <a:t>23</a:t>
            </a:fld>
            <a:endParaRPr lang="en-IN" dirty="0"/>
          </a:p>
        </p:txBody>
      </p:sp>
      <p:graphicFrame>
        <p:nvGraphicFramePr>
          <p:cNvPr id="5" name="Diagram 4">
            <a:extLst>
              <a:ext uri="{FF2B5EF4-FFF2-40B4-BE49-F238E27FC236}">
                <a16:creationId xmlns:a16="http://schemas.microsoft.com/office/drawing/2014/main" id="{1D9C5FB7-F375-4B10-B211-4D56229EFE0D}"/>
              </a:ext>
            </a:extLst>
          </p:cNvPr>
          <p:cNvGraphicFramePr/>
          <p:nvPr>
            <p:extLst>
              <p:ext uri="{D42A27DB-BD31-4B8C-83A1-F6EECF244321}">
                <p14:modId xmlns:p14="http://schemas.microsoft.com/office/powerpoint/2010/main" val="1274060482"/>
              </p:ext>
            </p:extLst>
          </p:nvPr>
        </p:nvGraphicFramePr>
        <p:xfrm>
          <a:off x="152400" y="1092200"/>
          <a:ext cx="99822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347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82059" y="150814"/>
            <a:ext cx="9014341" cy="585787"/>
          </a:xfrm>
        </p:spPr>
        <p:txBody>
          <a:bodyPr/>
          <a:lstStyle/>
          <a:p>
            <a:r>
              <a:rPr lang="en-IN" dirty="0"/>
              <a:t> </a:t>
            </a:r>
            <a:r>
              <a:rPr lang="en-IN" sz="3000" dirty="0"/>
              <a:t>Continued…</a:t>
            </a:r>
          </a:p>
        </p:txBody>
      </p:sp>
      <p:sp>
        <p:nvSpPr>
          <p:cNvPr id="4" name="Slide Number Placeholder 3"/>
          <p:cNvSpPr>
            <a:spLocks noGrp="1"/>
          </p:cNvSpPr>
          <p:nvPr>
            <p:ph type="sldNum" sz="quarter" idx="4"/>
          </p:nvPr>
        </p:nvSpPr>
        <p:spPr/>
        <p:txBody>
          <a:bodyPr/>
          <a:lstStyle/>
          <a:p>
            <a:fld id="{C37E4FB1-AD43-40BE-A2D5-51E31E25039B}" type="slidenum">
              <a:rPr lang="en-IN" smtClean="0"/>
              <a:pPr/>
              <a:t>24</a:t>
            </a:fld>
            <a:endParaRPr lang="en-IN" dirty="0"/>
          </a:p>
        </p:txBody>
      </p:sp>
      <p:graphicFrame>
        <p:nvGraphicFramePr>
          <p:cNvPr id="5" name="Diagram 4">
            <a:extLst>
              <a:ext uri="{FF2B5EF4-FFF2-40B4-BE49-F238E27FC236}">
                <a16:creationId xmlns:a16="http://schemas.microsoft.com/office/drawing/2014/main" id="{1D9C5FB7-F375-4B10-B211-4D56229EFE0D}"/>
              </a:ext>
            </a:extLst>
          </p:cNvPr>
          <p:cNvGraphicFramePr/>
          <p:nvPr>
            <p:extLst>
              <p:ext uri="{D42A27DB-BD31-4B8C-83A1-F6EECF244321}">
                <p14:modId xmlns:p14="http://schemas.microsoft.com/office/powerpoint/2010/main" val="3749262218"/>
              </p:ext>
            </p:extLst>
          </p:nvPr>
        </p:nvGraphicFramePr>
        <p:xfrm>
          <a:off x="152400" y="1092200"/>
          <a:ext cx="9982200" cy="576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97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IN" dirty="0"/>
              <a:t> </a:t>
            </a:r>
            <a:r>
              <a:rPr lang="en-IN" sz="3000" dirty="0"/>
              <a:t>Conclusion</a:t>
            </a:r>
          </a:p>
        </p:txBody>
      </p:sp>
      <p:sp>
        <p:nvSpPr>
          <p:cNvPr id="3" name="Text Placeholder 2"/>
          <p:cNvSpPr>
            <a:spLocks noGrp="1"/>
          </p:cNvSpPr>
          <p:nvPr>
            <p:ph type="body" sz="quarter" idx="15"/>
          </p:nvPr>
        </p:nvSpPr>
        <p:spPr/>
        <p:txBody>
          <a:bodyPr>
            <a:normAutofit/>
          </a:bodyPr>
          <a:lstStyle/>
          <a:p>
            <a:pPr marL="0" indent="0" algn="just">
              <a:lnSpc>
                <a:spcPct val="200000"/>
              </a:lnSpc>
              <a:buNone/>
            </a:pPr>
            <a:r>
              <a:rPr lang="en-IN" sz="2000" dirty="0">
                <a:effectLst/>
                <a:cs typeface="Times New Roman" panose="02020603050405020304" pitchFamily="18" charset="0"/>
              </a:rPr>
              <a:t>Recent fraud cases in GST could be forcing the government to take harsh measures. Steps like abolition of GST audit could be named as a measure to facilitate concept of ‘Ease of doing business’ by the government. However, the bigger picture is being missed by government as this measure could lead to increased non-compliances. However, all is not lost for the tax payers as the services of professionals could still continue even in absence of certification.</a:t>
            </a:r>
            <a:r>
              <a:rPr lang="en-IN" sz="2000" dirty="0">
                <a:effectLst/>
                <a:latin typeface="Arial" panose="020B0604020202020204" pitchFamily="34"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2760" dirty="0"/>
          </a:p>
        </p:txBody>
      </p:sp>
      <p:sp>
        <p:nvSpPr>
          <p:cNvPr id="4" name="Slide Number Placeholder 3"/>
          <p:cNvSpPr>
            <a:spLocks noGrp="1"/>
          </p:cNvSpPr>
          <p:nvPr>
            <p:ph type="sldNum" sz="quarter" idx="4"/>
          </p:nvPr>
        </p:nvSpPr>
        <p:spPr/>
        <p:txBody>
          <a:bodyPr/>
          <a:lstStyle/>
          <a:p>
            <a:fld id="{C37E4FB1-AD43-40BE-A2D5-51E31E25039B}" type="slidenum">
              <a:rPr lang="en-IN" smtClean="0"/>
              <a:pPr/>
              <a:t>25</a:t>
            </a:fld>
            <a:endParaRPr lang="en-IN" dirty="0"/>
          </a:p>
        </p:txBody>
      </p:sp>
    </p:spTree>
    <p:extLst>
      <p:ext uri="{BB962C8B-B14F-4D97-AF65-F5344CB8AC3E}">
        <p14:creationId xmlns:p14="http://schemas.microsoft.com/office/powerpoint/2010/main" val="227266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3138167" y="1828800"/>
            <a:ext cx="6996433" cy="2443362"/>
          </a:xfrm>
          <a:prstGeom prst="rect">
            <a:avLst/>
          </a:prstGeom>
          <a:noFill/>
        </p:spPr>
        <p:txBody>
          <a:bodyPr vert="horz" wrap="square" lIns="78867" tIns="39434" rIns="78867" bIns="39434"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Questions? </a:t>
            </a:r>
          </a:p>
          <a:p>
            <a:pPr marL="0" indent="0" algn="ctr">
              <a:buNone/>
            </a:pPr>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Thank you for </a:t>
            </a:r>
            <a:r>
              <a:rPr lang="en-US" sz="4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your Generous listening</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endParaRPr>
          </a:p>
        </p:txBody>
      </p:sp>
      <p:pic>
        <p:nvPicPr>
          <p:cNvPr id="5" name="Picture 3" descr="C:\My data\CA Prakash N\Audit &amp; Assistance\NL PPT Website updation Articles\PPT &amp; Material\11. PPT Visag\download (1).jpe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588007"/>
            <a:ext cx="3334742" cy="27985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62400" y="4855802"/>
            <a:ext cx="5296947" cy="1048172"/>
          </a:xfrm>
          <a:prstGeom prst="rect">
            <a:avLst/>
          </a:prstGeom>
          <a:noFill/>
        </p:spPr>
        <p:txBody>
          <a:bodyPr wrap="square" rtlCol="0">
            <a:spAutoFit/>
          </a:bodyPr>
          <a:lstStyle/>
          <a:p>
            <a:pPr algn="ctr">
              <a:lnSpc>
                <a:spcPct val="80000"/>
              </a:lnSpc>
            </a:pPr>
            <a:r>
              <a:rPr lang="en-US" altLang="en-US" sz="2588" b="1" i="1" dirty="0">
                <a:latin typeface="Cambria" panose="02040503050406030204" pitchFamily="18" charset="0"/>
                <a:ea typeface="Cambria" panose="02040503050406030204" pitchFamily="18" charset="0"/>
              </a:rPr>
              <a:t>For any clarification</a:t>
            </a:r>
          </a:p>
          <a:p>
            <a:pPr algn="ctr">
              <a:lnSpc>
                <a:spcPct val="80000"/>
              </a:lnSpc>
            </a:pPr>
            <a:endParaRPr lang="en-US" altLang="en-US" sz="2588" b="1" i="1" dirty="0">
              <a:latin typeface="Cambria" panose="02040503050406030204" pitchFamily="18" charset="0"/>
              <a:ea typeface="Cambria" panose="02040503050406030204" pitchFamily="18" charset="0"/>
            </a:endParaRPr>
          </a:p>
          <a:p>
            <a:pPr algn="ctr">
              <a:lnSpc>
                <a:spcPct val="80000"/>
              </a:lnSpc>
            </a:pPr>
            <a:r>
              <a:rPr lang="en-US" sz="2588" b="1" i="1" dirty="0">
                <a:solidFill>
                  <a:schemeClr val="accent1"/>
                </a:solidFill>
                <a:latin typeface="Cambria" panose="02040503050406030204" pitchFamily="18" charset="0"/>
                <a:ea typeface="Cambria" panose="02040503050406030204" pitchFamily="18" charset="0"/>
              </a:rPr>
              <a:t>bhaveshmittal@hiregange.com </a:t>
            </a:r>
          </a:p>
        </p:txBody>
      </p:sp>
      <p:sp>
        <p:nvSpPr>
          <p:cNvPr id="7" name="Slide Number Placeholder 6"/>
          <p:cNvSpPr>
            <a:spLocks noGrp="1"/>
          </p:cNvSpPr>
          <p:nvPr>
            <p:ph type="sldNum" sz="quarter" idx="4"/>
          </p:nvPr>
        </p:nvSpPr>
        <p:spPr/>
        <p:txBody>
          <a:bodyPr/>
          <a:lstStyle/>
          <a:p>
            <a:fld id="{C37E4FB1-AD43-40BE-A2D5-51E31E25039B}" type="slidenum">
              <a:rPr lang="en-IN" smtClean="0"/>
              <a:pPr/>
              <a:t>26</a:t>
            </a:fld>
            <a:endParaRPr lang="en-IN" dirty="0"/>
          </a:p>
        </p:txBody>
      </p:sp>
    </p:spTree>
    <p:extLst>
      <p:ext uri="{BB962C8B-B14F-4D97-AF65-F5344CB8AC3E}">
        <p14:creationId xmlns:p14="http://schemas.microsoft.com/office/powerpoint/2010/main" val="122972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DB7F4-BA1D-476D-8901-DA8F8AF779F7}"/>
              </a:ext>
            </a:extLst>
          </p:cNvPr>
          <p:cNvSpPr>
            <a:spLocks noGrp="1"/>
          </p:cNvSpPr>
          <p:nvPr>
            <p:ph type="body" sz="quarter" idx="14"/>
          </p:nvPr>
        </p:nvSpPr>
        <p:spPr/>
        <p:txBody>
          <a:bodyPr/>
          <a:lstStyle/>
          <a:p>
            <a:r>
              <a:rPr lang="en-IN" sz="3000" dirty="0"/>
              <a:t>Budget Highlight</a:t>
            </a:r>
          </a:p>
        </p:txBody>
      </p:sp>
      <p:sp>
        <p:nvSpPr>
          <p:cNvPr id="3" name="Text Placeholder 2">
            <a:extLst>
              <a:ext uri="{FF2B5EF4-FFF2-40B4-BE49-F238E27FC236}">
                <a16:creationId xmlns:a16="http://schemas.microsoft.com/office/drawing/2014/main" id="{33A38F88-3995-477F-88A2-C7EAE4FBE15F}"/>
              </a:ext>
            </a:extLst>
          </p:cNvPr>
          <p:cNvSpPr>
            <a:spLocks noGrp="1"/>
          </p:cNvSpPr>
          <p:nvPr>
            <p:ph type="body" sz="quarter" idx="15"/>
          </p:nvPr>
        </p:nvSpPr>
        <p:spPr>
          <a:xfrm>
            <a:off x="282059" y="1108260"/>
            <a:ext cx="9852541" cy="5248092"/>
          </a:xfrm>
        </p:spPr>
        <p:txBody>
          <a:bodyPr>
            <a:normAutofit/>
          </a:bodyPr>
          <a:lstStyle/>
          <a:p>
            <a:pPr>
              <a:lnSpc>
                <a:spcPct val="250000"/>
              </a:lnSpc>
              <a:buFont typeface="Wingdings" panose="05000000000000000000" pitchFamily="2" charset="2"/>
              <a:buChar char="v"/>
            </a:pPr>
            <a:r>
              <a:rPr lang="en-US" sz="2000" dirty="0"/>
              <a:t>Clause 101 of Finance bill, 2021 - GST Audit ( Sec 35(5)) shall be omitted.</a:t>
            </a:r>
          </a:p>
          <a:p>
            <a:pPr>
              <a:lnSpc>
                <a:spcPct val="250000"/>
              </a:lnSpc>
              <a:buFont typeface="Wingdings" panose="05000000000000000000" pitchFamily="2" charset="2"/>
              <a:buChar char="v"/>
            </a:pPr>
            <a:r>
              <a:rPr lang="en-US" sz="2000" dirty="0"/>
              <a:t>Clause 102 of Finance bill,2021 – Substitution of New section for section 44</a:t>
            </a:r>
          </a:p>
          <a:p>
            <a:pPr>
              <a:lnSpc>
                <a:spcPct val="250000"/>
              </a:lnSpc>
              <a:buFont typeface="Wingdings" panose="05000000000000000000" pitchFamily="2" charset="2"/>
              <a:buChar char="v"/>
            </a:pPr>
            <a:r>
              <a:rPr lang="en-US" sz="2000" dirty="0"/>
              <a:t>Council Decision (43</a:t>
            </a:r>
            <a:r>
              <a:rPr lang="en-US" sz="2000" baseline="30000" dirty="0"/>
              <a:t>rd</a:t>
            </a:r>
            <a:r>
              <a:rPr lang="en-US" sz="2000" dirty="0"/>
              <a:t> Meeting – 28</a:t>
            </a:r>
            <a:r>
              <a:rPr lang="en-US" sz="2000" baseline="30000" dirty="0"/>
              <a:t>th</a:t>
            </a:r>
            <a:r>
              <a:rPr lang="en-US" sz="2000" dirty="0"/>
              <a:t> May 2021)-</a:t>
            </a:r>
          </a:p>
          <a:p>
            <a:pPr lvl="1">
              <a:lnSpc>
                <a:spcPct val="150000"/>
              </a:lnSpc>
            </a:pPr>
            <a:r>
              <a:rPr lang="en-US" sz="2000" dirty="0">
                <a:solidFill>
                  <a:schemeClr val="tx1"/>
                </a:solidFill>
              </a:rPr>
              <a:t>To notify the amendment under the </a:t>
            </a:r>
            <a:r>
              <a:rPr lang="en-US" sz="2000" b="1" dirty="0">
                <a:solidFill>
                  <a:schemeClr val="tx1"/>
                </a:solidFill>
              </a:rPr>
              <a:t>sections 35 &amp; Section 44</a:t>
            </a:r>
          </a:p>
          <a:p>
            <a:pPr lvl="1">
              <a:lnSpc>
                <a:spcPct val="150000"/>
              </a:lnSpc>
            </a:pPr>
            <a:r>
              <a:rPr lang="en-US" sz="2000" b="1" dirty="0">
                <a:solidFill>
                  <a:schemeClr val="tx1"/>
                </a:solidFill>
              </a:rPr>
              <a:t>GSTR 9/9A </a:t>
            </a:r>
            <a:r>
              <a:rPr lang="en-US" sz="2000" dirty="0">
                <a:solidFill>
                  <a:schemeClr val="tx1"/>
                </a:solidFill>
              </a:rPr>
              <a:t>to be optional for taxpayers having aggregate </a:t>
            </a:r>
            <a:r>
              <a:rPr lang="en-US" sz="2000" b="1" dirty="0">
                <a:solidFill>
                  <a:schemeClr val="tx1"/>
                </a:solidFill>
              </a:rPr>
              <a:t>turnover up to 2cr.</a:t>
            </a:r>
          </a:p>
          <a:p>
            <a:pPr lvl="1">
              <a:lnSpc>
                <a:spcPct val="150000"/>
              </a:lnSpc>
            </a:pPr>
            <a:r>
              <a:rPr lang="en-US" sz="2000" b="1" dirty="0">
                <a:solidFill>
                  <a:schemeClr val="tx1"/>
                </a:solidFill>
              </a:rPr>
              <a:t>Form GSTR 9C </a:t>
            </a:r>
            <a:r>
              <a:rPr lang="en-US" sz="2000" dirty="0">
                <a:solidFill>
                  <a:schemeClr val="tx1"/>
                </a:solidFill>
              </a:rPr>
              <a:t>is to be filed by taxpayers having aggregate </a:t>
            </a:r>
            <a:r>
              <a:rPr lang="en-US" sz="2000" b="1" dirty="0">
                <a:solidFill>
                  <a:schemeClr val="tx1"/>
                </a:solidFill>
              </a:rPr>
              <a:t>turnover above 5cr.</a:t>
            </a:r>
          </a:p>
          <a:p>
            <a:pPr lvl="1">
              <a:lnSpc>
                <a:spcPct val="150000"/>
              </a:lnSpc>
            </a:pPr>
            <a:r>
              <a:rPr lang="en-US" sz="2000" dirty="0">
                <a:solidFill>
                  <a:schemeClr val="tx1"/>
                </a:solidFill>
              </a:rPr>
              <a:t>Changes to be applicable from Return period of </a:t>
            </a:r>
            <a:r>
              <a:rPr lang="en-US" sz="2000" b="1" dirty="0">
                <a:solidFill>
                  <a:schemeClr val="tx1"/>
                </a:solidFill>
              </a:rPr>
              <a:t>FY 2020-21</a:t>
            </a:r>
            <a:r>
              <a:rPr lang="en-US" sz="2000" dirty="0">
                <a:solidFill>
                  <a:schemeClr val="tx1"/>
                </a:solidFill>
              </a:rPr>
              <a:t>. (Not yet Notified)</a:t>
            </a:r>
          </a:p>
          <a:p>
            <a:pPr marL="457073" lvl="1" indent="0">
              <a:lnSpc>
                <a:spcPct val="250000"/>
              </a:lnSpc>
              <a:buNone/>
            </a:pPr>
            <a:endParaRPr lang="en-US" sz="2000" dirty="0"/>
          </a:p>
          <a:p>
            <a:pPr marL="0" indent="0">
              <a:lnSpc>
                <a:spcPct val="250000"/>
              </a:lnSpc>
              <a:buNone/>
            </a:pPr>
            <a:endParaRPr lang="en-US" sz="2000" dirty="0"/>
          </a:p>
          <a:p>
            <a:pPr marL="394335" indent="-394335">
              <a:buAutoNum type="arabicPeriod"/>
            </a:pPr>
            <a:endParaRPr lang="en-IN" sz="2000" dirty="0"/>
          </a:p>
        </p:txBody>
      </p:sp>
      <p:sp>
        <p:nvSpPr>
          <p:cNvPr id="4" name="Slide Number Placeholder 3">
            <a:extLst>
              <a:ext uri="{FF2B5EF4-FFF2-40B4-BE49-F238E27FC236}">
                <a16:creationId xmlns:a16="http://schemas.microsoft.com/office/drawing/2014/main" id="{D264DFED-BE80-4A26-B0AD-BAB6B99FEE26}"/>
              </a:ext>
            </a:extLst>
          </p:cNvPr>
          <p:cNvSpPr>
            <a:spLocks noGrp="1"/>
          </p:cNvSpPr>
          <p:nvPr>
            <p:ph type="sldNum" sz="quarter" idx="4"/>
          </p:nvPr>
        </p:nvSpPr>
        <p:spPr/>
        <p:txBody>
          <a:bodyPr/>
          <a:lstStyle/>
          <a:p>
            <a:fld id="{C37E4FB1-AD43-40BE-A2D5-51E31E25039B}" type="slidenum">
              <a:rPr lang="en-IN" smtClean="0"/>
              <a:pPr/>
              <a:t>3</a:t>
            </a:fld>
            <a:endParaRPr lang="en-IN" dirty="0"/>
          </a:p>
        </p:txBody>
      </p:sp>
    </p:spTree>
    <p:extLst>
      <p:ext uri="{BB962C8B-B14F-4D97-AF65-F5344CB8AC3E}">
        <p14:creationId xmlns:p14="http://schemas.microsoft.com/office/powerpoint/2010/main" val="296963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38E82-59A9-415E-BFF0-1C4A39311B43}"/>
              </a:ext>
            </a:extLst>
          </p:cNvPr>
          <p:cNvSpPr>
            <a:spLocks noGrp="1"/>
          </p:cNvSpPr>
          <p:nvPr>
            <p:ph type="body" sz="quarter" idx="14"/>
          </p:nvPr>
        </p:nvSpPr>
        <p:spPr/>
        <p:txBody>
          <a:bodyPr/>
          <a:lstStyle/>
          <a:p>
            <a:r>
              <a:rPr lang="en-US" sz="3000" dirty="0"/>
              <a:t>Proposed change in budget on GST Audit</a:t>
            </a:r>
            <a:endParaRPr lang="en-IN" sz="3000" dirty="0"/>
          </a:p>
        </p:txBody>
      </p:sp>
      <p:sp>
        <p:nvSpPr>
          <p:cNvPr id="4" name="Slide Number Placeholder 3">
            <a:extLst>
              <a:ext uri="{FF2B5EF4-FFF2-40B4-BE49-F238E27FC236}">
                <a16:creationId xmlns:a16="http://schemas.microsoft.com/office/drawing/2014/main" id="{3736EEC3-7D5F-498F-80A5-008C263679E0}"/>
              </a:ext>
            </a:extLst>
          </p:cNvPr>
          <p:cNvSpPr>
            <a:spLocks noGrp="1"/>
          </p:cNvSpPr>
          <p:nvPr>
            <p:ph type="sldNum" sz="quarter" idx="4"/>
          </p:nvPr>
        </p:nvSpPr>
        <p:spPr/>
        <p:txBody>
          <a:bodyPr/>
          <a:lstStyle/>
          <a:p>
            <a:fld id="{C37E4FB1-AD43-40BE-A2D5-51E31E25039B}" type="slidenum">
              <a:rPr lang="en-IN" smtClean="0"/>
              <a:pPr/>
              <a:t>4</a:t>
            </a:fld>
            <a:endParaRPr lang="en-IN" dirty="0"/>
          </a:p>
        </p:txBody>
      </p:sp>
      <p:graphicFrame>
        <p:nvGraphicFramePr>
          <p:cNvPr id="5" name="Diagram 4">
            <a:extLst>
              <a:ext uri="{FF2B5EF4-FFF2-40B4-BE49-F238E27FC236}">
                <a16:creationId xmlns:a16="http://schemas.microsoft.com/office/drawing/2014/main" id="{F17F84E4-8C9C-46C6-9952-BCCD63EE0251}"/>
              </a:ext>
            </a:extLst>
          </p:cNvPr>
          <p:cNvGraphicFramePr/>
          <p:nvPr>
            <p:extLst>
              <p:ext uri="{D42A27DB-BD31-4B8C-83A1-F6EECF244321}">
                <p14:modId xmlns:p14="http://schemas.microsoft.com/office/powerpoint/2010/main" val="1137305726"/>
              </p:ext>
            </p:extLst>
          </p:nvPr>
        </p:nvGraphicFramePr>
        <p:xfrm>
          <a:off x="1143000" y="1092200"/>
          <a:ext cx="68580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32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F897B-DE68-4307-8B1D-84F26423F2EE}"/>
              </a:ext>
            </a:extLst>
          </p:cNvPr>
          <p:cNvSpPr>
            <a:spLocks noGrp="1"/>
          </p:cNvSpPr>
          <p:nvPr>
            <p:ph type="body" sz="quarter" idx="14"/>
          </p:nvPr>
        </p:nvSpPr>
        <p:spPr>
          <a:xfrm>
            <a:off x="282059" y="136524"/>
            <a:ext cx="8938141" cy="970281"/>
          </a:xfrm>
        </p:spPr>
        <p:txBody>
          <a:bodyPr/>
          <a:lstStyle/>
          <a:p>
            <a:r>
              <a:rPr lang="en-US" sz="3000" dirty="0"/>
              <a:t>Reasoning for this proposed changes</a:t>
            </a:r>
            <a:endParaRPr lang="en-IN" sz="3000" dirty="0"/>
          </a:p>
        </p:txBody>
      </p:sp>
      <p:sp>
        <p:nvSpPr>
          <p:cNvPr id="4" name="Slide Number Placeholder 3">
            <a:extLst>
              <a:ext uri="{FF2B5EF4-FFF2-40B4-BE49-F238E27FC236}">
                <a16:creationId xmlns:a16="http://schemas.microsoft.com/office/drawing/2014/main" id="{1771D32B-3E2B-46C4-9FAA-A8C986E49796}"/>
              </a:ext>
            </a:extLst>
          </p:cNvPr>
          <p:cNvSpPr>
            <a:spLocks noGrp="1"/>
          </p:cNvSpPr>
          <p:nvPr>
            <p:ph type="sldNum" sz="quarter" idx="4"/>
          </p:nvPr>
        </p:nvSpPr>
        <p:spPr/>
        <p:txBody>
          <a:bodyPr/>
          <a:lstStyle/>
          <a:p>
            <a:fld id="{C37E4FB1-AD43-40BE-A2D5-51E31E25039B}" type="slidenum">
              <a:rPr lang="en-IN" smtClean="0"/>
              <a:pPr/>
              <a:t>5</a:t>
            </a:fld>
            <a:endParaRPr lang="en-IN" dirty="0"/>
          </a:p>
        </p:txBody>
      </p:sp>
      <p:graphicFrame>
        <p:nvGraphicFramePr>
          <p:cNvPr id="7" name="Diagram 6">
            <a:extLst>
              <a:ext uri="{FF2B5EF4-FFF2-40B4-BE49-F238E27FC236}">
                <a16:creationId xmlns:a16="http://schemas.microsoft.com/office/drawing/2014/main" id="{C1861A59-993A-4E58-8EB2-E5DAD57B6E63}"/>
              </a:ext>
            </a:extLst>
          </p:cNvPr>
          <p:cNvGraphicFramePr/>
          <p:nvPr>
            <p:extLst>
              <p:ext uri="{D42A27DB-BD31-4B8C-83A1-F6EECF244321}">
                <p14:modId xmlns:p14="http://schemas.microsoft.com/office/powerpoint/2010/main" val="942355733"/>
              </p:ext>
            </p:extLst>
          </p:nvPr>
        </p:nvGraphicFramePr>
        <p:xfrm>
          <a:off x="1752600" y="1092200"/>
          <a:ext cx="70104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87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circle with black text on it&#10;&#10;Description automatically generated with low confidence">
            <a:extLst>
              <a:ext uri="{FF2B5EF4-FFF2-40B4-BE49-F238E27FC236}">
                <a16:creationId xmlns:a16="http://schemas.microsoft.com/office/drawing/2014/main" id="{6BB209FE-A7EF-48F1-AB57-0787112065BE}"/>
              </a:ext>
            </a:extLst>
          </p:cNvPr>
          <p:cNvPicPr>
            <a:picLocks noChangeAspect="1"/>
          </p:cNvPicPr>
          <p:nvPr/>
        </p:nvPicPr>
        <p:blipFill rotWithShape="1">
          <a:blip r:embed="rId2"/>
          <a:srcRect r="13750"/>
          <a:stretch/>
        </p:blipFill>
        <p:spPr>
          <a:xfrm>
            <a:off x="20" y="-228600"/>
            <a:ext cx="10515580" cy="7086600"/>
          </a:xfrm>
          <a:prstGeom prst="rect">
            <a:avLst/>
          </a:prstGeom>
          <a:noFill/>
        </p:spPr>
      </p:pic>
      <p:sp>
        <p:nvSpPr>
          <p:cNvPr id="4" name="Slide Number Placeholder 3" hidden="1">
            <a:extLst>
              <a:ext uri="{FF2B5EF4-FFF2-40B4-BE49-F238E27FC236}">
                <a16:creationId xmlns:a16="http://schemas.microsoft.com/office/drawing/2014/main" id="{80DFD20F-20C4-41CB-AA99-5B7B0232C828}"/>
              </a:ext>
            </a:extLst>
          </p:cNvPr>
          <p:cNvSpPr>
            <a:spLocks noGrp="1"/>
          </p:cNvSpPr>
          <p:nvPr>
            <p:ph type="sldNum" sz="quarter" idx="4294967295"/>
          </p:nvPr>
        </p:nvSpPr>
        <p:spPr>
          <a:xfrm>
            <a:off x="7426643" y="6356351"/>
            <a:ext cx="2366010" cy="365125"/>
          </a:xfrm>
        </p:spPr>
        <p:txBody>
          <a:bodyPr/>
          <a:lstStyle/>
          <a:p>
            <a:pPr>
              <a:spcAft>
                <a:spcPts val="600"/>
              </a:spcAft>
            </a:pPr>
            <a:fld id="{C37E4FB1-AD43-40BE-A2D5-51E31E25039B}" type="slidenum">
              <a:rPr lang="en-IN" smtClean="0"/>
              <a:pPr>
                <a:spcAft>
                  <a:spcPts val="600"/>
                </a:spcAft>
              </a:pPr>
              <a:t>6</a:t>
            </a:fld>
            <a:endParaRPr lang="en-IN"/>
          </a:p>
        </p:txBody>
      </p:sp>
    </p:spTree>
    <p:extLst>
      <p:ext uri="{BB962C8B-B14F-4D97-AF65-F5344CB8AC3E}">
        <p14:creationId xmlns:p14="http://schemas.microsoft.com/office/powerpoint/2010/main" val="333168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182D2-A621-4D6F-83C9-52DA9F1728D0}"/>
              </a:ext>
            </a:extLst>
          </p:cNvPr>
          <p:cNvSpPr>
            <a:spLocks noGrp="1"/>
          </p:cNvSpPr>
          <p:nvPr>
            <p:ph type="body" sz="quarter" idx="14"/>
          </p:nvPr>
        </p:nvSpPr>
        <p:spPr/>
        <p:txBody>
          <a:bodyPr/>
          <a:lstStyle/>
          <a:p>
            <a:r>
              <a:rPr lang="en-US" sz="3000" dirty="0"/>
              <a:t>Boon for taxpayers</a:t>
            </a:r>
            <a:endParaRPr lang="en-IN" sz="3000" dirty="0"/>
          </a:p>
        </p:txBody>
      </p:sp>
      <p:sp>
        <p:nvSpPr>
          <p:cNvPr id="3" name="Text Placeholder 2">
            <a:extLst>
              <a:ext uri="{FF2B5EF4-FFF2-40B4-BE49-F238E27FC236}">
                <a16:creationId xmlns:a16="http://schemas.microsoft.com/office/drawing/2014/main" id="{D2A2878F-6259-494F-B226-5DB003883632}"/>
              </a:ext>
            </a:extLst>
          </p:cNvPr>
          <p:cNvSpPr>
            <a:spLocks noGrp="1"/>
          </p:cNvSpPr>
          <p:nvPr>
            <p:ph type="body" sz="quarter" idx="15"/>
          </p:nvPr>
        </p:nvSpPr>
        <p:spPr>
          <a:xfrm>
            <a:off x="282059" y="1143000"/>
            <a:ext cx="10048410" cy="5257800"/>
          </a:xfrm>
        </p:spPr>
        <p:txBody>
          <a:bodyPr>
            <a:normAutofit/>
          </a:bodyPr>
          <a:lstStyle/>
          <a:p>
            <a:pPr marL="0" indent="0">
              <a:buNone/>
            </a:pPr>
            <a:r>
              <a:rPr lang="en-IN" sz="2800" dirty="0"/>
              <a:t>How it could be boon for taxpayers ?</a:t>
            </a:r>
          </a:p>
          <a:p>
            <a:pPr>
              <a:lnSpc>
                <a:spcPct val="200000"/>
              </a:lnSpc>
              <a:buFont typeface="Wingdings" panose="05000000000000000000" pitchFamily="2" charset="2"/>
              <a:buChar char="q"/>
            </a:pPr>
            <a:r>
              <a:rPr lang="en-IN" sz="2000" dirty="0">
                <a:solidFill>
                  <a:srgbClr val="000000"/>
                </a:solidFill>
                <a:effectLst/>
                <a:cs typeface="Times New Roman" panose="02020603050405020304" pitchFamily="18" charset="0"/>
              </a:rPr>
              <a:t>Saving of audit fee every year</a:t>
            </a:r>
            <a:endParaRPr lang="en-IN" sz="2000" dirty="0">
              <a:effectLst/>
              <a:cs typeface="Times New Roman" panose="02020603050405020304" pitchFamily="18" charset="0"/>
            </a:endParaRPr>
          </a:p>
          <a:p>
            <a:pPr>
              <a:lnSpc>
                <a:spcPct val="200000"/>
              </a:lnSpc>
              <a:buFont typeface="Wingdings" panose="05000000000000000000" pitchFamily="2" charset="2"/>
              <a:buChar char="q"/>
            </a:pPr>
            <a:r>
              <a:rPr lang="en-IN" sz="2000" dirty="0">
                <a:solidFill>
                  <a:srgbClr val="000000"/>
                </a:solidFill>
                <a:effectLst/>
                <a:cs typeface="Times New Roman" panose="02020603050405020304" pitchFamily="18" charset="0"/>
              </a:rPr>
              <a:t>Reduction in number of reconciliations for audit report purpose</a:t>
            </a:r>
            <a:endParaRPr lang="en-IN" sz="2000" dirty="0">
              <a:effectLst/>
              <a:cs typeface="Times New Roman" panose="02020603050405020304" pitchFamily="18" charset="0"/>
            </a:endParaRPr>
          </a:p>
          <a:p>
            <a:pPr>
              <a:lnSpc>
                <a:spcPct val="200000"/>
              </a:lnSpc>
              <a:buFont typeface="Wingdings" panose="05000000000000000000" pitchFamily="2" charset="2"/>
              <a:buChar char="q"/>
            </a:pPr>
            <a:r>
              <a:rPr lang="en-IN" sz="2000" dirty="0">
                <a:solidFill>
                  <a:srgbClr val="000000"/>
                </a:solidFill>
                <a:effectLst/>
                <a:cs typeface="Times New Roman" panose="02020603050405020304" pitchFamily="18" charset="0"/>
              </a:rPr>
              <a:t>Saving on manpower and incidentals to support the auditors </a:t>
            </a:r>
            <a:endParaRPr lang="en-IN" sz="2000" dirty="0">
              <a:effectLst/>
              <a:cs typeface="Times New Roman" panose="02020603050405020304" pitchFamily="18" charset="0"/>
            </a:endParaRPr>
          </a:p>
          <a:p>
            <a:pPr>
              <a:lnSpc>
                <a:spcPct val="200000"/>
              </a:lnSpc>
              <a:buFont typeface="Wingdings" panose="05000000000000000000" pitchFamily="2" charset="2"/>
              <a:buChar char="q"/>
            </a:pPr>
            <a:r>
              <a:rPr lang="en-IN" sz="2000" dirty="0">
                <a:solidFill>
                  <a:srgbClr val="000000"/>
                </a:solidFill>
                <a:effectLst/>
                <a:cs typeface="Times New Roman" panose="02020603050405020304" pitchFamily="18" charset="0"/>
              </a:rPr>
              <a:t>Option to discharge tax liability which otherwise auditor would compel (disputable situations)</a:t>
            </a:r>
            <a:endParaRPr lang="en-IN" sz="2000" dirty="0">
              <a:effectLst/>
              <a:cs typeface="Times New Roman" panose="02020603050405020304" pitchFamily="18" charset="0"/>
            </a:endParaRPr>
          </a:p>
          <a:p>
            <a:pPr marL="0" indent="0">
              <a:lnSpc>
                <a:spcPct val="250000"/>
              </a:lnSpc>
              <a:buNone/>
            </a:pPr>
            <a:endParaRPr lang="en-IN" sz="2800" b="1" i="1" u="sng" dirty="0"/>
          </a:p>
        </p:txBody>
      </p:sp>
      <p:sp>
        <p:nvSpPr>
          <p:cNvPr id="4" name="Slide Number Placeholder 3">
            <a:extLst>
              <a:ext uri="{FF2B5EF4-FFF2-40B4-BE49-F238E27FC236}">
                <a16:creationId xmlns:a16="http://schemas.microsoft.com/office/drawing/2014/main" id="{80DFD20F-20C4-41CB-AA99-5B7B0232C828}"/>
              </a:ext>
            </a:extLst>
          </p:cNvPr>
          <p:cNvSpPr>
            <a:spLocks noGrp="1"/>
          </p:cNvSpPr>
          <p:nvPr>
            <p:ph type="sldNum" sz="quarter" idx="4"/>
          </p:nvPr>
        </p:nvSpPr>
        <p:spPr/>
        <p:txBody>
          <a:bodyPr/>
          <a:lstStyle/>
          <a:p>
            <a:fld id="{C37E4FB1-AD43-40BE-A2D5-51E31E25039B}" type="slidenum">
              <a:rPr lang="en-IN" smtClean="0"/>
              <a:pPr/>
              <a:t>7</a:t>
            </a:fld>
            <a:endParaRPr lang="en-IN" dirty="0"/>
          </a:p>
        </p:txBody>
      </p:sp>
    </p:spTree>
    <p:extLst>
      <p:ext uri="{BB962C8B-B14F-4D97-AF65-F5344CB8AC3E}">
        <p14:creationId xmlns:p14="http://schemas.microsoft.com/office/powerpoint/2010/main" val="111509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82059" y="228600"/>
            <a:ext cx="9090541" cy="585787"/>
          </a:xfrm>
        </p:spPr>
        <p:txBody>
          <a:bodyPr/>
          <a:lstStyle/>
          <a:p>
            <a:r>
              <a:rPr lang="en-IN" sz="3000" dirty="0"/>
              <a:t>Bane for taxpayers</a:t>
            </a:r>
          </a:p>
        </p:txBody>
      </p:sp>
      <p:sp>
        <p:nvSpPr>
          <p:cNvPr id="3" name="Text Placeholder 2"/>
          <p:cNvSpPr>
            <a:spLocks noGrp="1"/>
          </p:cNvSpPr>
          <p:nvPr>
            <p:ph type="body" sz="quarter" idx="15"/>
          </p:nvPr>
        </p:nvSpPr>
        <p:spPr>
          <a:xfrm>
            <a:off x="282059" y="1066799"/>
            <a:ext cx="10048410" cy="5289551"/>
          </a:xfrm>
        </p:spPr>
        <p:txBody>
          <a:bodyPr>
            <a:normAutofit/>
          </a:bodyPr>
          <a:lstStyle/>
          <a:p>
            <a:pPr marL="0" indent="0">
              <a:buNone/>
            </a:pPr>
            <a:r>
              <a:rPr lang="en-IN" sz="2800" dirty="0"/>
              <a:t>How it could be bane for taxpayers ?</a:t>
            </a:r>
          </a:p>
          <a:p>
            <a:pPr marL="0" indent="0">
              <a:buNone/>
            </a:pPr>
            <a:endParaRPr lang="en-IN" sz="3200" dirty="0"/>
          </a:p>
          <a:p>
            <a:pPr marL="0" indent="0">
              <a:buNone/>
            </a:pPr>
            <a:endParaRPr lang="en-IN" sz="3200" dirty="0"/>
          </a:p>
        </p:txBody>
      </p:sp>
      <p:sp>
        <p:nvSpPr>
          <p:cNvPr id="4" name="Slide Number Placeholder 3"/>
          <p:cNvSpPr>
            <a:spLocks noGrp="1"/>
          </p:cNvSpPr>
          <p:nvPr>
            <p:ph type="sldNum" sz="quarter" idx="4"/>
          </p:nvPr>
        </p:nvSpPr>
        <p:spPr/>
        <p:txBody>
          <a:bodyPr/>
          <a:lstStyle/>
          <a:p>
            <a:fld id="{C37E4FB1-AD43-40BE-A2D5-51E31E25039B}" type="slidenum">
              <a:rPr lang="en-IN" smtClean="0"/>
              <a:pPr/>
              <a:t>8</a:t>
            </a:fld>
            <a:endParaRPr lang="en-IN" dirty="0"/>
          </a:p>
        </p:txBody>
      </p:sp>
      <p:graphicFrame>
        <p:nvGraphicFramePr>
          <p:cNvPr id="5" name="Diagram 4">
            <a:extLst>
              <a:ext uri="{FF2B5EF4-FFF2-40B4-BE49-F238E27FC236}">
                <a16:creationId xmlns:a16="http://schemas.microsoft.com/office/drawing/2014/main" id="{FA6F0C27-1D4D-4796-8D26-BEC7D4FA1CAD}"/>
              </a:ext>
            </a:extLst>
          </p:cNvPr>
          <p:cNvGraphicFramePr/>
          <p:nvPr>
            <p:extLst>
              <p:ext uri="{D42A27DB-BD31-4B8C-83A1-F6EECF244321}">
                <p14:modId xmlns:p14="http://schemas.microsoft.com/office/powerpoint/2010/main" val="2943889257"/>
              </p:ext>
            </p:extLst>
          </p:nvPr>
        </p:nvGraphicFramePr>
        <p:xfrm>
          <a:off x="185130" y="1600201"/>
          <a:ext cx="865407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94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IN" sz="3000" dirty="0"/>
              <a:t>Continued…</a:t>
            </a:r>
          </a:p>
        </p:txBody>
      </p:sp>
      <p:sp>
        <p:nvSpPr>
          <p:cNvPr id="4" name="Slide Number Placeholder 3"/>
          <p:cNvSpPr>
            <a:spLocks noGrp="1"/>
          </p:cNvSpPr>
          <p:nvPr>
            <p:ph type="sldNum" sz="quarter" idx="4"/>
          </p:nvPr>
        </p:nvSpPr>
        <p:spPr/>
        <p:txBody>
          <a:bodyPr/>
          <a:lstStyle/>
          <a:p>
            <a:fld id="{C37E4FB1-AD43-40BE-A2D5-51E31E25039B}" type="slidenum">
              <a:rPr lang="en-IN" smtClean="0"/>
              <a:pPr/>
              <a:t>9</a:t>
            </a:fld>
            <a:endParaRPr lang="en-IN" dirty="0"/>
          </a:p>
        </p:txBody>
      </p:sp>
      <p:graphicFrame>
        <p:nvGraphicFramePr>
          <p:cNvPr id="5" name="Diagram 4">
            <a:extLst>
              <a:ext uri="{FF2B5EF4-FFF2-40B4-BE49-F238E27FC236}">
                <a16:creationId xmlns:a16="http://schemas.microsoft.com/office/drawing/2014/main" id="{94604027-385C-47EB-9ABC-30E7F669CFE2}"/>
              </a:ext>
            </a:extLst>
          </p:cNvPr>
          <p:cNvGraphicFramePr/>
          <p:nvPr>
            <p:extLst>
              <p:ext uri="{D42A27DB-BD31-4B8C-83A1-F6EECF244321}">
                <p14:modId xmlns:p14="http://schemas.microsoft.com/office/powerpoint/2010/main" val="1480185753"/>
              </p:ext>
            </p:extLst>
          </p:nvPr>
        </p:nvGraphicFramePr>
        <p:xfrm>
          <a:off x="282059" y="1371600"/>
          <a:ext cx="86106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117771"/>
      </p:ext>
    </p:extLst>
  </p:cSld>
  <p:clrMapOvr>
    <a:masterClrMapping/>
  </p:clrMapOvr>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_HA">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HA" id="{0E6748AE-7BBD-438F-AE25-6EC21F35725E}" vid="{7DC264C0-B89F-4121-A97D-A950D568B8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1807</TotalTime>
  <Words>1910</Words>
  <Application>Microsoft Office PowerPoint</Application>
  <PresentationFormat>Custom</PresentationFormat>
  <Paragraphs>176</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Algerian</vt:lpstr>
      <vt:lpstr>Arial</vt:lpstr>
      <vt:lpstr>Calibri</vt:lpstr>
      <vt:lpstr>Cambria</vt:lpstr>
      <vt:lpstr>Gill Sans MT</vt:lpstr>
      <vt:lpstr>Poppins</vt:lpstr>
      <vt:lpstr>Wingdings</vt:lpstr>
      <vt:lpstr>Theme4</vt:lpstr>
      <vt:lpstr>Theme1_HA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GST review involves few stage approach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Audits &amp; Certification under Goods &amp; Service Tax</dc:title>
  <dc:creator>Opinion-01</dc:creator>
  <cp:lastModifiedBy>Hiregange Associates</cp:lastModifiedBy>
  <cp:revision>182</cp:revision>
  <dcterms:created xsi:type="dcterms:W3CDTF">2018-05-07T04:07:49Z</dcterms:created>
  <dcterms:modified xsi:type="dcterms:W3CDTF">2021-07-12T09:46:36Z</dcterms:modified>
</cp:coreProperties>
</file>